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Default Extension="svg" ContentType="image/svg+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Default Extension="rels" ContentType="application/vnd.openxmlformats-package.relationships+xml"/>
  <Default Extension="xml" ContentType="application/xml"/>
  <Override PartName="/ppt/slides/slide14.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layout3.xml" ContentType="application/vnd.openxmlformats-officedocument.drawingml.diagramLayout+xml"/>
  <Override PartName="/ppt/diagrams/data4.xml" ContentType="application/vnd.openxmlformats-officedocument.drawingml.diagramData+xml"/>
  <Override PartName="/ppt/diagrams/colors8.xml" ContentType="application/vnd.openxmlformats-officedocument.drawingml.diagramColors+xml"/>
  <Override PartName="/ppt/diagrams/drawing9.xml" ContentType="application/vnd.ms-office.drawingml.diagramDrawing+xml"/>
  <Override PartName="/ppt/diagrams/layout1.xml" ContentType="application/vnd.openxmlformats-officedocument.drawingml.diagramLayout+xml"/>
  <Override PartName="/ppt/diagrams/data2.xml" ContentType="application/vnd.openxmlformats-officedocument.drawingml.diagramData+xml"/>
  <Override PartName="/ppt/diagrams/colors6.xml" ContentType="application/vnd.openxmlformats-officedocument.drawingml.diagramColors+xml"/>
  <Override PartName="/ppt/diagrams/quickStyle9.xml" ContentType="application/vnd.openxmlformats-officedocument.drawingml.diagramStyle+xml"/>
  <Override PartName="/ppt/diagrams/drawing7.xml" ContentType="application/vnd.ms-office.drawingml.diagramDrawing+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quickStyle6.xml" ContentType="application/vnd.openxmlformats-officedocument.drawingml.diagramStyle+xml"/>
  <Override PartName="/ppt/diagrams/quickStyle7.xml" ContentType="application/vnd.openxmlformats-officedocument.drawingml.diagramStyle+xml"/>
  <Override PartName="/docProps/core.xml" ContentType="application/vnd.openxmlformats-package.core-properties+xml"/>
  <Override PartName="/ppt/diagrams/drawing4.xml" ContentType="application/vnd.ms-office.drawingml.diagramDrawing+xml"/>
  <Override PartName="/ppt/diagrams/drawing5.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quickStyle5.xml" ContentType="application/vnd.openxmlformats-officedocument.drawingml.diagramStyle+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quickStyle3.xml" ContentType="application/vnd.openxmlformats-officedocument.drawingml.diagramStyle+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Override PartName="/ppt/diagrams/layout8.xml" ContentType="application/vnd.openxmlformats-officedocument.drawingml.diagram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Default Extension="wav" ContentType="audio/wav"/>
  <Override PartName="/ppt/diagrams/layout6.xml" ContentType="application/vnd.openxmlformats-officedocument.drawingml.diagramLayout+xml"/>
  <Override PartName="/ppt/diagrams/data9.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diagrams/colors9.xml" ContentType="application/vnd.openxmlformats-officedocument.drawingml.diagramColors+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drawing6.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41" r:id="rId1"/>
  </p:sldMasterIdLst>
  <p:sldIdLst>
    <p:sldId id="256" r:id="rId2"/>
    <p:sldId id="278" r:id="rId3"/>
    <p:sldId id="261" r:id="rId4"/>
    <p:sldId id="262" r:id="rId5"/>
    <p:sldId id="257" r:id="rId6"/>
    <p:sldId id="263" r:id="rId7"/>
    <p:sldId id="258" r:id="rId8"/>
    <p:sldId id="259" r:id="rId9"/>
    <p:sldId id="272" r:id="rId10"/>
    <p:sldId id="273" r:id="rId11"/>
    <p:sldId id="274" r:id="rId12"/>
    <p:sldId id="264" r:id="rId13"/>
    <p:sldId id="260" r:id="rId14"/>
    <p:sldId id="266" r:id="rId15"/>
    <p:sldId id="265" r:id="rId16"/>
    <p:sldId id="271" r:id="rId17"/>
    <p:sldId id="276" r:id="rId18"/>
    <p:sldId id="277"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424C8-6F26-DC47-9DCE-E7801C5523D9}" v="42" dt="2023-09-12T21:36:35.298"/>
    <p1510:client id="{16E8B4AD-A959-B9EC-2BC2-0C7EA0E45D40}" v="20" dt="2023-09-12T23:19:54.724"/>
    <p1510:client id="{5FF23CE1-5A0B-E3AC-1372-5359447ADF2A}" v="733" dt="2023-09-12T21:34:18.274"/>
    <p1510:client id="{7FAE6060-3DB8-E56A-B9E0-61469B98158F}" v="245" dt="2023-09-12T22:16:22.853"/>
    <p1510:client id="{8091FBC9-BB7B-89F2-41C6-18E7B3DA119F}" v="41" dt="2023-09-12T13:58:13.446"/>
    <p1510:client id="{C6498C33-6DBB-6111-0355-FEEF967961EB}" v="138" dt="2023-09-12T10:04:10.349"/>
    <p1510:client id="{CEE730B3-4466-B627-9BC1-6B51B4BB0704}" v="138" dt="2023-09-12T09:30:34.322"/>
    <p1510:client id="{CFCF13DC-F4D2-40DF-A570-505BA10D929B}" v="566" dt="2023-09-05T10:20:34.6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591" autoAdjust="0"/>
    <p:restoredTop sz="94660" autoAdjust="0"/>
  </p:normalViewPr>
  <p:slideViewPr>
    <p:cSldViewPr snapToGrid="0">
      <p:cViewPr varScale="1">
        <p:scale>
          <a:sx n="68" d="100"/>
          <a:sy n="68" d="100"/>
        </p:scale>
        <p:origin x="-644"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8.png"/><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5.svg"/><Relationship Id="rId1" Type="http://schemas.openxmlformats.org/officeDocument/2006/relationships/image" Target="../media/image12.png"/><Relationship Id="rId6" Type="http://schemas.openxmlformats.org/officeDocument/2006/relationships/image" Target="../media/image19.svg"/><Relationship Id="rId5" Type="http://schemas.openxmlformats.org/officeDocument/2006/relationships/image" Target="../media/image14.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16.png"/></Relationships>
</file>

<file path=ppt/diagrams/_rels/data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6.svg"/><Relationship Id="rId1" Type="http://schemas.openxmlformats.org/officeDocument/2006/relationships/image" Target="../media/image19.png"/><Relationship Id="rId6" Type="http://schemas.openxmlformats.org/officeDocument/2006/relationships/image" Target="../media/image30.svg"/><Relationship Id="rId5" Type="http://schemas.openxmlformats.org/officeDocument/2006/relationships/image" Target="../media/image21.png"/><Relationship Id="rId4" Type="http://schemas.openxmlformats.org/officeDocument/2006/relationships/image" Target="../media/image28.svg"/></Relationships>
</file>

<file path=ppt/diagrams/_rels/data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1.png"/><Relationship Id="rId2" Type="http://schemas.openxmlformats.org/officeDocument/2006/relationships/image" Target="../media/image26.svg"/><Relationship Id="rId1" Type="http://schemas.openxmlformats.org/officeDocument/2006/relationships/image" Target="../media/image19.png"/><Relationship Id="rId6" Type="http://schemas.openxmlformats.org/officeDocument/2006/relationships/image" Target="../media/image37.svg"/><Relationship Id="rId5" Type="http://schemas.openxmlformats.org/officeDocument/2006/relationships/image" Target="../media/image26.png"/><Relationship Id="rId4" Type="http://schemas.openxmlformats.org/officeDocument/2006/relationships/image" Target="../media/image35.svg"/></Relationships>
</file>

<file path=ppt/diagrams/_rels/data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svg"/><Relationship Id="rId1" Type="http://schemas.openxmlformats.org/officeDocument/2006/relationships/image" Target="../media/image31.png"/><Relationship Id="rId6" Type="http://schemas.openxmlformats.org/officeDocument/2006/relationships/image" Target="../media/image46.svg"/><Relationship Id="rId5" Type="http://schemas.openxmlformats.org/officeDocument/2006/relationships/image" Target="../media/image33.png"/><Relationship Id="rId4" Type="http://schemas.openxmlformats.org/officeDocument/2006/relationships/image" Target="../media/image4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svg"/><Relationship Id="rId1" Type="http://schemas.openxmlformats.org/officeDocument/2006/relationships/image" Target="../media/image71.png"/><Relationship Id="rId6" Type="http://schemas.openxmlformats.org/officeDocument/2006/relationships/image" Target="../media/image12.svg"/><Relationship Id="rId5" Type="http://schemas.openxmlformats.org/officeDocument/2006/relationships/image" Target="../media/image1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1.png"/><Relationship Id="rId7" Type="http://schemas.openxmlformats.org/officeDocument/2006/relationships/image" Target="../media/image201.png"/><Relationship Id="rId2" Type="http://schemas.openxmlformats.org/officeDocument/2006/relationships/image" Target="../media/image15.svg"/><Relationship Id="rId1" Type="http://schemas.openxmlformats.org/officeDocument/2006/relationships/image" Target="../media/image141.png"/><Relationship Id="rId6" Type="http://schemas.openxmlformats.org/officeDocument/2006/relationships/image" Target="../media/image19.svg"/><Relationship Id="rId5" Type="http://schemas.openxmlformats.org/officeDocument/2006/relationships/image" Target="../media/image181.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1.png"/><Relationship Id="rId7" Type="http://schemas.openxmlformats.org/officeDocument/2006/relationships/image" Target="../media/image311.png"/><Relationship Id="rId2" Type="http://schemas.openxmlformats.org/officeDocument/2006/relationships/image" Target="../media/image26.svg"/><Relationship Id="rId1" Type="http://schemas.openxmlformats.org/officeDocument/2006/relationships/image" Target="../media/image251.png"/><Relationship Id="rId6" Type="http://schemas.openxmlformats.org/officeDocument/2006/relationships/image" Target="../media/image30.svg"/><Relationship Id="rId5" Type="http://schemas.openxmlformats.org/officeDocument/2006/relationships/image" Target="../media/image291.png"/><Relationship Id="rId4" Type="http://schemas.openxmlformats.org/officeDocument/2006/relationships/image" Target="../media/image28.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341.png"/><Relationship Id="rId7" Type="http://schemas.openxmlformats.org/officeDocument/2006/relationships/image" Target="../media/image291.png"/><Relationship Id="rId2" Type="http://schemas.openxmlformats.org/officeDocument/2006/relationships/image" Target="../media/image26.svg"/><Relationship Id="rId1" Type="http://schemas.openxmlformats.org/officeDocument/2006/relationships/image" Target="../media/image251.png"/><Relationship Id="rId6" Type="http://schemas.openxmlformats.org/officeDocument/2006/relationships/image" Target="../media/image37.svg"/><Relationship Id="rId5" Type="http://schemas.openxmlformats.org/officeDocument/2006/relationships/image" Target="../media/image361.png"/><Relationship Id="rId4" Type="http://schemas.openxmlformats.org/officeDocument/2006/relationships/image" Target="../media/image3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CCCFEA-E832-4DA6-A088-90D41E6F7E70}" type="doc">
      <dgm:prSet loTypeId="urn:microsoft.com/office/officeart/2005/8/layout/default#1" loCatId="list" qsTypeId="urn:microsoft.com/office/officeart/2005/8/quickstyle/simple1" qsCatId="simple" csTypeId="urn:microsoft.com/office/officeart/2005/8/colors/accent1_2" csCatId="accent1"/>
      <dgm:spPr/>
      <dgm:t>
        <a:bodyPr/>
        <a:lstStyle/>
        <a:p>
          <a:endParaRPr lang="en-US"/>
        </a:p>
      </dgm:t>
    </dgm:pt>
    <dgm:pt modelId="{F88F1374-0393-4ED9-B3CD-CD9CFCFD6B55}">
      <dgm:prSet/>
      <dgm:spPr/>
      <dgm:t>
        <a:bodyPr/>
        <a:lstStyle/>
        <a:p>
          <a:r>
            <a:rPr lang="en-US"/>
            <a:t>1 ) INTRODUCTION</a:t>
          </a:r>
        </a:p>
      </dgm:t>
    </dgm:pt>
    <dgm:pt modelId="{F69DAE54-5705-47AF-BE63-4316DF4C65FE}" type="parTrans" cxnId="{E6D87D02-D50E-4DF0-A665-0EF3EBF6EBE7}">
      <dgm:prSet/>
      <dgm:spPr/>
      <dgm:t>
        <a:bodyPr/>
        <a:lstStyle/>
        <a:p>
          <a:endParaRPr lang="en-US"/>
        </a:p>
      </dgm:t>
    </dgm:pt>
    <dgm:pt modelId="{CF90C47B-8121-4C95-841F-E221A460E0F2}" type="sibTrans" cxnId="{E6D87D02-D50E-4DF0-A665-0EF3EBF6EBE7}">
      <dgm:prSet/>
      <dgm:spPr/>
      <dgm:t>
        <a:bodyPr/>
        <a:lstStyle/>
        <a:p>
          <a:endParaRPr lang="en-US"/>
        </a:p>
      </dgm:t>
    </dgm:pt>
    <dgm:pt modelId="{05C2D944-D251-4903-AA94-5DF6E2510AFC}">
      <dgm:prSet/>
      <dgm:spPr/>
      <dgm:t>
        <a:bodyPr/>
        <a:lstStyle/>
        <a:p>
          <a:r>
            <a:rPr lang="en-US"/>
            <a:t>Background</a:t>
          </a:r>
        </a:p>
      </dgm:t>
    </dgm:pt>
    <dgm:pt modelId="{1D39DA07-BE43-4AC4-9E37-F9AE38213282}" type="parTrans" cxnId="{87861C5B-7CE8-42A8-9C34-EDC942C71418}">
      <dgm:prSet/>
      <dgm:spPr/>
      <dgm:t>
        <a:bodyPr/>
        <a:lstStyle/>
        <a:p>
          <a:endParaRPr lang="en-US"/>
        </a:p>
      </dgm:t>
    </dgm:pt>
    <dgm:pt modelId="{58ABACC6-791C-40C1-A5A4-9F902C7E0612}" type="sibTrans" cxnId="{87861C5B-7CE8-42A8-9C34-EDC942C71418}">
      <dgm:prSet/>
      <dgm:spPr/>
      <dgm:t>
        <a:bodyPr/>
        <a:lstStyle/>
        <a:p>
          <a:endParaRPr lang="en-US"/>
        </a:p>
      </dgm:t>
    </dgm:pt>
    <dgm:pt modelId="{0243D127-6E73-4348-B520-A8DE87CA5CB5}">
      <dgm:prSet/>
      <dgm:spPr/>
      <dgm:t>
        <a:bodyPr/>
        <a:lstStyle/>
        <a:p>
          <a:r>
            <a:rPr lang="en-US"/>
            <a:t>Literature gaps and comparisons</a:t>
          </a:r>
        </a:p>
      </dgm:t>
    </dgm:pt>
    <dgm:pt modelId="{03D3F9F4-ECC5-4A1A-945E-D242B87C901A}" type="parTrans" cxnId="{DE4C8AE1-6FE6-41B0-86CC-1E92BE5C4801}">
      <dgm:prSet/>
      <dgm:spPr/>
      <dgm:t>
        <a:bodyPr/>
        <a:lstStyle/>
        <a:p>
          <a:endParaRPr lang="en-US"/>
        </a:p>
      </dgm:t>
    </dgm:pt>
    <dgm:pt modelId="{5EDB6991-196B-418A-9E94-38133A6EAB69}" type="sibTrans" cxnId="{DE4C8AE1-6FE6-41B0-86CC-1E92BE5C4801}">
      <dgm:prSet/>
      <dgm:spPr/>
      <dgm:t>
        <a:bodyPr/>
        <a:lstStyle/>
        <a:p>
          <a:endParaRPr lang="en-US"/>
        </a:p>
      </dgm:t>
    </dgm:pt>
    <dgm:pt modelId="{BC47072B-AC65-4ABB-8509-3229B35A55C4}">
      <dgm:prSet/>
      <dgm:spPr/>
      <dgm:t>
        <a:bodyPr/>
        <a:lstStyle/>
        <a:p>
          <a:r>
            <a:rPr lang="en-US"/>
            <a:t>Objectives</a:t>
          </a:r>
        </a:p>
      </dgm:t>
    </dgm:pt>
    <dgm:pt modelId="{E5ED853D-23F5-481A-B373-34858F061E49}" type="parTrans" cxnId="{119AAD6D-887F-42B3-9B22-A183463C30F9}">
      <dgm:prSet/>
      <dgm:spPr/>
      <dgm:t>
        <a:bodyPr/>
        <a:lstStyle/>
        <a:p>
          <a:endParaRPr lang="en-US"/>
        </a:p>
      </dgm:t>
    </dgm:pt>
    <dgm:pt modelId="{AD939CDE-E28C-435C-9B0A-288245501442}" type="sibTrans" cxnId="{119AAD6D-887F-42B3-9B22-A183463C30F9}">
      <dgm:prSet/>
      <dgm:spPr/>
      <dgm:t>
        <a:bodyPr/>
        <a:lstStyle/>
        <a:p>
          <a:endParaRPr lang="en-US"/>
        </a:p>
      </dgm:t>
    </dgm:pt>
    <dgm:pt modelId="{8722B785-2D67-43BE-BFBA-9781ED9F7407}">
      <dgm:prSet/>
      <dgm:spPr/>
      <dgm:t>
        <a:bodyPr/>
        <a:lstStyle/>
        <a:p>
          <a:r>
            <a:rPr lang="en-US"/>
            <a:t>2 )  MATERIALS REQUIRED</a:t>
          </a:r>
        </a:p>
      </dgm:t>
    </dgm:pt>
    <dgm:pt modelId="{C781CD81-99AE-4CBE-93EC-3D733467D18B}" type="parTrans" cxnId="{8BBC8272-0A70-42EC-BF2D-84EDA4F550D3}">
      <dgm:prSet/>
      <dgm:spPr/>
      <dgm:t>
        <a:bodyPr/>
        <a:lstStyle/>
        <a:p>
          <a:endParaRPr lang="en-US"/>
        </a:p>
      </dgm:t>
    </dgm:pt>
    <dgm:pt modelId="{6564385C-8322-4DE8-BB82-E6A83A4A36F1}" type="sibTrans" cxnId="{8BBC8272-0A70-42EC-BF2D-84EDA4F550D3}">
      <dgm:prSet/>
      <dgm:spPr/>
      <dgm:t>
        <a:bodyPr/>
        <a:lstStyle/>
        <a:p>
          <a:endParaRPr lang="en-US"/>
        </a:p>
      </dgm:t>
    </dgm:pt>
    <dgm:pt modelId="{0D9A5165-53AE-4C40-B058-92F9E5BC327A}">
      <dgm:prSet/>
      <dgm:spPr/>
      <dgm:t>
        <a:bodyPr/>
        <a:lstStyle/>
        <a:p>
          <a:r>
            <a:rPr lang="en-US"/>
            <a:t>3 )  METHODS</a:t>
          </a:r>
        </a:p>
      </dgm:t>
    </dgm:pt>
    <dgm:pt modelId="{89A4AAF8-C32F-495B-8282-DBFCEA6EE736}" type="parTrans" cxnId="{F1654BCE-170E-4E17-AE39-13058775CEB9}">
      <dgm:prSet/>
      <dgm:spPr/>
      <dgm:t>
        <a:bodyPr/>
        <a:lstStyle/>
        <a:p>
          <a:endParaRPr lang="en-US"/>
        </a:p>
      </dgm:t>
    </dgm:pt>
    <dgm:pt modelId="{EC49EB0B-2150-47C0-AC03-60024ABA7A2C}" type="sibTrans" cxnId="{F1654BCE-170E-4E17-AE39-13058775CEB9}">
      <dgm:prSet/>
      <dgm:spPr/>
      <dgm:t>
        <a:bodyPr/>
        <a:lstStyle/>
        <a:p>
          <a:endParaRPr lang="en-US"/>
        </a:p>
      </dgm:t>
    </dgm:pt>
    <dgm:pt modelId="{EB465A8E-3F2C-400C-BD8C-47744A050F68}">
      <dgm:prSet/>
      <dgm:spPr/>
      <dgm:t>
        <a:bodyPr/>
        <a:lstStyle/>
        <a:p>
          <a:r>
            <a:rPr lang="en-US"/>
            <a:t>4 )  SCHEMATIC DIAGRAMS</a:t>
          </a:r>
        </a:p>
      </dgm:t>
    </dgm:pt>
    <dgm:pt modelId="{0D931543-16AA-46EB-B4B1-7D335230E1F8}" type="parTrans" cxnId="{27402FC3-48BE-49F2-A821-20313A109E37}">
      <dgm:prSet/>
      <dgm:spPr/>
      <dgm:t>
        <a:bodyPr/>
        <a:lstStyle/>
        <a:p>
          <a:endParaRPr lang="en-US"/>
        </a:p>
      </dgm:t>
    </dgm:pt>
    <dgm:pt modelId="{6D4F7688-1B43-472D-9261-61C2508EB56F}" type="sibTrans" cxnId="{27402FC3-48BE-49F2-A821-20313A109E37}">
      <dgm:prSet/>
      <dgm:spPr/>
      <dgm:t>
        <a:bodyPr/>
        <a:lstStyle/>
        <a:p>
          <a:endParaRPr lang="en-US"/>
        </a:p>
      </dgm:t>
    </dgm:pt>
    <dgm:pt modelId="{D7740D21-57F2-4C70-B95E-ABD1ED55FFDB}">
      <dgm:prSet/>
      <dgm:spPr/>
      <dgm:t>
        <a:bodyPr/>
        <a:lstStyle/>
        <a:p>
          <a:r>
            <a:rPr lang="en-US"/>
            <a:t>5 )   PROCESSES</a:t>
          </a:r>
        </a:p>
      </dgm:t>
    </dgm:pt>
    <dgm:pt modelId="{197ABB8F-FC17-4C6D-8E09-A5A064734B6E}" type="parTrans" cxnId="{A29554B2-CDE9-4AA5-8CF2-C29872BEA377}">
      <dgm:prSet/>
      <dgm:spPr/>
      <dgm:t>
        <a:bodyPr/>
        <a:lstStyle/>
        <a:p>
          <a:endParaRPr lang="en-US"/>
        </a:p>
      </dgm:t>
    </dgm:pt>
    <dgm:pt modelId="{E6DF922D-45C2-459F-A34F-BD66EA22DA4C}" type="sibTrans" cxnId="{A29554B2-CDE9-4AA5-8CF2-C29872BEA377}">
      <dgm:prSet/>
      <dgm:spPr/>
      <dgm:t>
        <a:bodyPr/>
        <a:lstStyle/>
        <a:p>
          <a:endParaRPr lang="en-US"/>
        </a:p>
      </dgm:t>
    </dgm:pt>
    <dgm:pt modelId="{904819B1-6CE9-4E61-AC67-C599EED8E26A}">
      <dgm:prSet/>
      <dgm:spPr/>
      <dgm:t>
        <a:bodyPr/>
        <a:lstStyle/>
        <a:p>
          <a:r>
            <a:rPr lang="en-US"/>
            <a:t>6 )   RESULTS AND DISCUSSIONS</a:t>
          </a:r>
        </a:p>
      </dgm:t>
    </dgm:pt>
    <dgm:pt modelId="{64103119-6835-4F77-8B71-F711A04DF8B2}" type="parTrans" cxnId="{826334DB-FCCE-4BC8-A3FB-F4658681F7CF}">
      <dgm:prSet/>
      <dgm:spPr/>
      <dgm:t>
        <a:bodyPr/>
        <a:lstStyle/>
        <a:p>
          <a:endParaRPr lang="en-US"/>
        </a:p>
      </dgm:t>
    </dgm:pt>
    <dgm:pt modelId="{61F4D4DF-5ADF-4AFB-A5DF-DAA9D90672B5}" type="sibTrans" cxnId="{826334DB-FCCE-4BC8-A3FB-F4658681F7CF}">
      <dgm:prSet/>
      <dgm:spPr/>
      <dgm:t>
        <a:bodyPr/>
        <a:lstStyle/>
        <a:p>
          <a:endParaRPr lang="en-US"/>
        </a:p>
      </dgm:t>
    </dgm:pt>
    <dgm:pt modelId="{E415DDA8-C387-4C40-9FE8-C06EBD3EC25A}">
      <dgm:prSet/>
      <dgm:spPr/>
      <dgm:t>
        <a:bodyPr/>
        <a:lstStyle/>
        <a:p>
          <a:r>
            <a:rPr lang="en-US"/>
            <a:t>7 )   CONCLUSIONS AND SUMMARY</a:t>
          </a:r>
        </a:p>
      </dgm:t>
    </dgm:pt>
    <dgm:pt modelId="{C817D9F0-8B19-45E7-8BBD-CCD127623A3C}" type="parTrans" cxnId="{165CE422-6184-4AA5-B678-9E66B6989EC7}">
      <dgm:prSet/>
      <dgm:spPr/>
      <dgm:t>
        <a:bodyPr/>
        <a:lstStyle/>
        <a:p>
          <a:endParaRPr lang="en-US"/>
        </a:p>
      </dgm:t>
    </dgm:pt>
    <dgm:pt modelId="{176F1AFB-0423-4E0B-BF36-D996E01AB91F}" type="sibTrans" cxnId="{165CE422-6184-4AA5-B678-9E66B6989EC7}">
      <dgm:prSet/>
      <dgm:spPr/>
      <dgm:t>
        <a:bodyPr/>
        <a:lstStyle/>
        <a:p>
          <a:endParaRPr lang="en-US"/>
        </a:p>
      </dgm:t>
    </dgm:pt>
    <dgm:pt modelId="{06E6EC4B-9E5D-4B91-94F4-E67F0E38591C}">
      <dgm:prSet/>
      <dgm:spPr/>
      <dgm:t>
        <a:bodyPr/>
        <a:lstStyle/>
        <a:p>
          <a:r>
            <a:rPr lang="en-US"/>
            <a:t>8 )  FUTURE WORK</a:t>
          </a:r>
        </a:p>
      </dgm:t>
    </dgm:pt>
    <dgm:pt modelId="{7BCA9F5E-BF49-46DE-B73F-9350ADF5756A}" type="parTrans" cxnId="{5B821CE2-100D-4321-96C6-FAEBC58005BB}">
      <dgm:prSet/>
      <dgm:spPr/>
      <dgm:t>
        <a:bodyPr/>
        <a:lstStyle/>
        <a:p>
          <a:endParaRPr lang="en-US"/>
        </a:p>
      </dgm:t>
    </dgm:pt>
    <dgm:pt modelId="{EC19142A-2D42-4057-84CC-F6D4B71B2466}" type="sibTrans" cxnId="{5B821CE2-100D-4321-96C6-FAEBC58005BB}">
      <dgm:prSet/>
      <dgm:spPr/>
      <dgm:t>
        <a:bodyPr/>
        <a:lstStyle/>
        <a:p>
          <a:endParaRPr lang="en-US"/>
        </a:p>
      </dgm:t>
    </dgm:pt>
    <dgm:pt modelId="{F7689BFD-CE4B-458A-B7F9-DE21E0322BFD}">
      <dgm:prSet/>
      <dgm:spPr/>
      <dgm:t>
        <a:bodyPr/>
        <a:lstStyle/>
        <a:p>
          <a:r>
            <a:rPr lang="en-US"/>
            <a:t>9 )  REFERENCES</a:t>
          </a:r>
        </a:p>
      </dgm:t>
    </dgm:pt>
    <dgm:pt modelId="{DB499301-81DC-4145-8FC5-5AE2CEC6836A}" type="parTrans" cxnId="{FE915270-D3B1-4F23-B056-34DE2820F28D}">
      <dgm:prSet/>
      <dgm:spPr/>
      <dgm:t>
        <a:bodyPr/>
        <a:lstStyle/>
        <a:p>
          <a:endParaRPr lang="en-US"/>
        </a:p>
      </dgm:t>
    </dgm:pt>
    <dgm:pt modelId="{00F5315A-F7F6-4417-AFE7-913C395465A0}" type="sibTrans" cxnId="{FE915270-D3B1-4F23-B056-34DE2820F28D}">
      <dgm:prSet/>
      <dgm:spPr/>
      <dgm:t>
        <a:bodyPr/>
        <a:lstStyle/>
        <a:p>
          <a:endParaRPr lang="en-US"/>
        </a:p>
      </dgm:t>
    </dgm:pt>
    <dgm:pt modelId="{E27D0587-5D7F-46EA-96B7-6F0A2EFAC995}" type="pres">
      <dgm:prSet presAssocID="{14CCCFEA-E832-4DA6-A088-90D41E6F7E70}" presName="diagram" presStyleCnt="0">
        <dgm:presLayoutVars>
          <dgm:dir/>
          <dgm:resizeHandles val="exact"/>
        </dgm:presLayoutVars>
      </dgm:prSet>
      <dgm:spPr/>
      <dgm:t>
        <a:bodyPr/>
        <a:lstStyle/>
        <a:p>
          <a:endParaRPr lang="en-US"/>
        </a:p>
      </dgm:t>
    </dgm:pt>
    <dgm:pt modelId="{86D0ADC5-4E45-4DED-9F4D-660CD37E0DE2}" type="pres">
      <dgm:prSet presAssocID="{F88F1374-0393-4ED9-B3CD-CD9CFCFD6B55}" presName="node" presStyleLbl="node1" presStyleIdx="0" presStyleCnt="9">
        <dgm:presLayoutVars>
          <dgm:bulletEnabled val="1"/>
        </dgm:presLayoutVars>
      </dgm:prSet>
      <dgm:spPr/>
      <dgm:t>
        <a:bodyPr/>
        <a:lstStyle/>
        <a:p>
          <a:endParaRPr lang="en-US"/>
        </a:p>
      </dgm:t>
    </dgm:pt>
    <dgm:pt modelId="{F77DE6C7-EADE-455C-BDD9-BC5CFD3E8896}" type="pres">
      <dgm:prSet presAssocID="{CF90C47B-8121-4C95-841F-E221A460E0F2}" presName="sibTrans" presStyleCnt="0"/>
      <dgm:spPr/>
    </dgm:pt>
    <dgm:pt modelId="{ADD22501-7D98-4FF4-916C-4D4C4AC05294}" type="pres">
      <dgm:prSet presAssocID="{8722B785-2D67-43BE-BFBA-9781ED9F7407}" presName="node" presStyleLbl="node1" presStyleIdx="1" presStyleCnt="9">
        <dgm:presLayoutVars>
          <dgm:bulletEnabled val="1"/>
        </dgm:presLayoutVars>
      </dgm:prSet>
      <dgm:spPr/>
      <dgm:t>
        <a:bodyPr/>
        <a:lstStyle/>
        <a:p>
          <a:endParaRPr lang="en-US"/>
        </a:p>
      </dgm:t>
    </dgm:pt>
    <dgm:pt modelId="{78A5455A-3871-4CDF-9599-1E6F167DBA45}" type="pres">
      <dgm:prSet presAssocID="{6564385C-8322-4DE8-BB82-E6A83A4A36F1}" presName="sibTrans" presStyleCnt="0"/>
      <dgm:spPr/>
    </dgm:pt>
    <dgm:pt modelId="{A13A3CFA-344E-4CCB-B5D2-9C46082194D5}" type="pres">
      <dgm:prSet presAssocID="{0D9A5165-53AE-4C40-B058-92F9E5BC327A}" presName="node" presStyleLbl="node1" presStyleIdx="2" presStyleCnt="9">
        <dgm:presLayoutVars>
          <dgm:bulletEnabled val="1"/>
        </dgm:presLayoutVars>
      </dgm:prSet>
      <dgm:spPr/>
      <dgm:t>
        <a:bodyPr/>
        <a:lstStyle/>
        <a:p>
          <a:endParaRPr lang="en-US"/>
        </a:p>
      </dgm:t>
    </dgm:pt>
    <dgm:pt modelId="{424049DD-52E1-4E20-A8FA-95A99B51EA42}" type="pres">
      <dgm:prSet presAssocID="{EC49EB0B-2150-47C0-AC03-60024ABA7A2C}" presName="sibTrans" presStyleCnt="0"/>
      <dgm:spPr/>
    </dgm:pt>
    <dgm:pt modelId="{BF313CE8-10FA-48C7-AECB-5CD4307A6D3E}" type="pres">
      <dgm:prSet presAssocID="{EB465A8E-3F2C-400C-BD8C-47744A050F68}" presName="node" presStyleLbl="node1" presStyleIdx="3" presStyleCnt="9">
        <dgm:presLayoutVars>
          <dgm:bulletEnabled val="1"/>
        </dgm:presLayoutVars>
      </dgm:prSet>
      <dgm:spPr/>
      <dgm:t>
        <a:bodyPr/>
        <a:lstStyle/>
        <a:p>
          <a:endParaRPr lang="en-US"/>
        </a:p>
      </dgm:t>
    </dgm:pt>
    <dgm:pt modelId="{575E1FB1-DEA4-449C-830D-EB92E76F4838}" type="pres">
      <dgm:prSet presAssocID="{6D4F7688-1B43-472D-9261-61C2508EB56F}" presName="sibTrans" presStyleCnt="0"/>
      <dgm:spPr/>
    </dgm:pt>
    <dgm:pt modelId="{A9A2F371-0A85-44FF-A3FB-E829161F1B2C}" type="pres">
      <dgm:prSet presAssocID="{D7740D21-57F2-4C70-B95E-ABD1ED55FFDB}" presName="node" presStyleLbl="node1" presStyleIdx="4" presStyleCnt="9">
        <dgm:presLayoutVars>
          <dgm:bulletEnabled val="1"/>
        </dgm:presLayoutVars>
      </dgm:prSet>
      <dgm:spPr/>
      <dgm:t>
        <a:bodyPr/>
        <a:lstStyle/>
        <a:p>
          <a:endParaRPr lang="en-US"/>
        </a:p>
      </dgm:t>
    </dgm:pt>
    <dgm:pt modelId="{3922D137-2195-453B-96D1-247805CBDC41}" type="pres">
      <dgm:prSet presAssocID="{E6DF922D-45C2-459F-A34F-BD66EA22DA4C}" presName="sibTrans" presStyleCnt="0"/>
      <dgm:spPr/>
    </dgm:pt>
    <dgm:pt modelId="{320B3CF0-D5BB-44AD-81D8-3A7AADFA05BA}" type="pres">
      <dgm:prSet presAssocID="{904819B1-6CE9-4E61-AC67-C599EED8E26A}" presName="node" presStyleLbl="node1" presStyleIdx="5" presStyleCnt="9">
        <dgm:presLayoutVars>
          <dgm:bulletEnabled val="1"/>
        </dgm:presLayoutVars>
      </dgm:prSet>
      <dgm:spPr/>
      <dgm:t>
        <a:bodyPr/>
        <a:lstStyle/>
        <a:p>
          <a:endParaRPr lang="en-US"/>
        </a:p>
      </dgm:t>
    </dgm:pt>
    <dgm:pt modelId="{B9568733-8D80-4392-8B7F-C1F5C3C9CB2B}" type="pres">
      <dgm:prSet presAssocID="{61F4D4DF-5ADF-4AFB-A5DF-DAA9D90672B5}" presName="sibTrans" presStyleCnt="0"/>
      <dgm:spPr/>
    </dgm:pt>
    <dgm:pt modelId="{1238AD11-4A02-44EA-9A35-8DEEC4C0AC01}" type="pres">
      <dgm:prSet presAssocID="{E415DDA8-C387-4C40-9FE8-C06EBD3EC25A}" presName="node" presStyleLbl="node1" presStyleIdx="6" presStyleCnt="9">
        <dgm:presLayoutVars>
          <dgm:bulletEnabled val="1"/>
        </dgm:presLayoutVars>
      </dgm:prSet>
      <dgm:spPr/>
      <dgm:t>
        <a:bodyPr/>
        <a:lstStyle/>
        <a:p>
          <a:endParaRPr lang="en-US"/>
        </a:p>
      </dgm:t>
    </dgm:pt>
    <dgm:pt modelId="{880686B3-4389-48E3-A464-6BF5CAD8AFBD}" type="pres">
      <dgm:prSet presAssocID="{176F1AFB-0423-4E0B-BF36-D996E01AB91F}" presName="sibTrans" presStyleCnt="0"/>
      <dgm:spPr/>
    </dgm:pt>
    <dgm:pt modelId="{EE9326E7-3BC8-4B35-A680-7BF337FD96A1}" type="pres">
      <dgm:prSet presAssocID="{06E6EC4B-9E5D-4B91-94F4-E67F0E38591C}" presName="node" presStyleLbl="node1" presStyleIdx="7" presStyleCnt="9">
        <dgm:presLayoutVars>
          <dgm:bulletEnabled val="1"/>
        </dgm:presLayoutVars>
      </dgm:prSet>
      <dgm:spPr/>
      <dgm:t>
        <a:bodyPr/>
        <a:lstStyle/>
        <a:p>
          <a:endParaRPr lang="en-US"/>
        </a:p>
      </dgm:t>
    </dgm:pt>
    <dgm:pt modelId="{0092B56D-01A4-4D71-BF45-FD74E8A075B2}" type="pres">
      <dgm:prSet presAssocID="{EC19142A-2D42-4057-84CC-F6D4B71B2466}" presName="sibTrans" presStyleCnt="0"/>
      <dgm:spPr/>
    </dgm:pt>
    <dgm:pt modelId="{4A6297ED-7184-47E7-A1C2-D49D6D203ADD}" type="pres">
      <dgm:prSet presAssocID="{F7689BFD-CE4B-458A-B7F9-DE21E0322BFD}" presName="node" presStyleLbl="node1" presStyleIdx="8" presStyleCnt="9">
        <dgm:presLayoutVars>
          <dgm:bulletEnabled val="1"/>
        </dgm:presLayoutVars>
      </dgm:prSet>
      <dgm:spPr/>
      <dgm:t>
        <a:bodyPr/>
        <a:lstStyle/>
        <a:p>
          <a:endParaRPr lang="en-US"/>
        </a:p>
      </dgm:t>
    </dgm:pt>
  </dgm:ptLst>
  <dgm:cxnLst>
    <dgm:cxn modelId="{119AAD6D-887F-42B3-9B22-A183463C30F9}" srcId="{F88F1374-0393-4ED9-B3CD-CD9CFCFD6B55}" destId="{BC47072B-AC65-4ABB-8509-3229B35A55C4}" srcOrd="2" destOrd="0" parTransId="{E5ED853D-23F5-481A-B373-34858F061E49}" sibTransId="{AD939CDE-E28C-435C-9B0A-288245501442}"/>
    <dgm:cxn modelId="{E6D87D02-D50E-4DF0-A665-0EF3EBF6EBE7}" srcId="{14CCCFEA-E832-4DA6-A088-90D41E6F7E70}" destId="{F88F1374-0393-4ED9-B3CD-CD9CFCFD6B55}" srcOrd="0" destOrd="0" parTransId="{F69DAE54-5705-47AF-BE63-4316DF4C65FE}" sibTransId="{CF90C47B-8121-4C95-841F-E221A460E0F2}"/>
    <dgm:cxn modelId="{DE4C8AE1-6FE6-41B0-86CC-1E92BE5C4801}" srcId="{F88F1374-0393-4ED9-B3CD-CD9CFCFD6B55}" destId="{0243D127-6E73-4348-B520-A8DE87CA5CB5}" srcOrd="1" destOrd="0" parTransId="{03D3F9F4-ECC5-4A1A-945E-D242B87C901A}" sibTransId="{5EDB6991-196B-418A-9E94-38133A6EAB69}"/>
    <dgm:cxn modelId="{749E4E68-012B-4E00-991A-10F7683AF7F2}" type="presOf" srcId="{EB465A8E-3F2C-400C-BD8C-47744A050F68}" destId="{BF313CE8-10FA-48C7-AECB-5CD4307A6D3E}" srcOrd="0" destOrd="0" presId="urn:microsoft.com/office/officeart/2005/8/layout/default#1"/>
    <dgm:cxn modelId="{826334DB-FCCE-4BC8-A3FB-F4658681F7CF}" srcId="{14CCCFEA-E832-4DA6-A088-90D41E6F7E70}" destId="{904819B1-6CE9-4E61-AC67-C599EED8E26A}" srcOrd="5" destOrd="0" parTransId="{64103119-6835-4F77-8B71-F711A04DF8B2}" sibTransId="{61F4D4DF-5ADF-4AFB-A5DF-DAA9D90672B5}"/>
    <dgm:cxn modelId="{E6567FC2-F5D1-4513-955E-0E6BDFF5E9FD}" type="presOf" srcId="{0243D127-6E73-4348-B520-A8DE87CA5CB5}" destId="{86D0ADC5-4E45-4DED-9F4D-660CD37E0DE2}" srcOrd="0" destOrd="2" presId="urn:microsoft.com/office/officeart/2005/8/layout/default#1"/>
    <dgm:cxn modelId="{8BBC8272-0A70-42EC-BF2D-84EDA4F550D3}" srcId="{14CCCFEA-E832-4DA6-A088-90D41E6F7E70}" destId="{8722B785-2D67-43BE-BFBA-9781ED9F7407}" srcOrd="1" destOrd="0" parTransId="{C781CD81-99AE-4CBE-93EC-3D733467D18B}" sibTransId="{6564385C-8322-4DE8-BB82-E6A83A4A36F1}"/>
    <dgm:cxn modelId="{65E543A5-E26E-426A-92F9-40CBDE4E72E7}" type="presOf" srcId="{06E6EC4B-9E5D-4B91-94F4-E67F0E38591C}" destId="{EE9326E7-3BC8-4B35-A680-7BF337FD96A1}" srcOrd="0" destOrd="0" presId="urn:microsoft.com/office/officeart/2005/8/layout/default#1"/>
    <dgm:cxn modelId="{165CE422-6184-4AA5-B678-9E66B6989EC7}" srcId="{14CCCFEA-E832-4DA6-A088-90D41E6F7E70}" destId="{E415DDA8-C387-4C40-9FE8-C06EBD3EC25A}" srcOrd="6" destOrd="0" parTransId="{C817D9F0-8B19-45E7-8BBD-CCD127623A3C}" sibTransId="{176F1AFB-0423-4E0B-BF36-D996E01AB91F}"/>
    <dgm:cxn modelId="{583AEB35-E2EE-49C5-BC86-349F9D39D57A}" type="presOf" srcId="{8722B785-2D67-43BE-BFBA-9781ED9F7407}" destId="{ADD22501-7D98-4FF4-916C-4D4C4AC05294}" srcOrd="0" destOrd="0" presId="urn:microsoft.com/office/officeart/2005/8/layout/default#1"/>
    <dgm:cxn modelId="{A29554B2-CDE9-4AA5-8CF2-C29872BEA377}" srcId="{14CCCFEA-E832-4DA6-A088-90D41E6F7E70}" destId="{D7740D21-57F2-4C70-B95E-ABD1ED55FFDB}" srcOrd="4" destOrd="0" parTransId="{197ABB8F-FC17-4C6D-8E09-A5A064734B6E}" sibTransId="{E6DF922D-45C2-459F-A34F-BD66EA22DA4C}"/>
    <dgm:cxn modelId="{FE915270-D3B1-4F23-B056-34DE2820F28D}" srcId="{14CCCFEA-E832-4DA6-A088-90D41E6F7E70}" destId="{F7689BFD-CE4B-458A-B7F9-DE21E0322BFD}" srcOrd="8" destOrd="0" parTransId="{DB499301-81DC-4145-8FC5-5AE2CEC6836A}" sibTransId="{00F5315A-F7F6-4417-AFE7-913C395465A0}"/>
    <dgm:cxn modelId="{27402FC3-48BE-49F2-A821-20313A109E37}" srcId="{14CCCFEA-E832-4DA6-A088-90D41E6F7E70}" destId="{EB465A8E-3F2C-400C-BD8C-47744A050F68}" srcOrd="3" destOrd="0" parTransId="{0D931543-16AA-46EB-B4B1-7D335230E1F8}" sibTransId="{6D4F7688-1B43-472D-9261-61C2508EB56F}"/>
    <dgm:cxn modelId="{87861C5B-7CE8-42A8-9C34-EDC942C71418}" srcId="{F88F1374-0393-4ED9-B3CD-CD9CFCFD6B55}" destId="{05C2D944-D251-4903-AA94-5DF6E2510AFC}" srcOrd="0" destOrd="0" parTransId="{1D39DA07-BE43-4AC4-9E37-F9AE38213282}" sibTransId="{58ABACC6-791C-40C1-A5A4-9F902C7E0612}"/>
    <dgm:cxn modelId="{A2977821-0A3D-4FFD-9010-43CA6CE61813}" type="presOf" srcId="{D7740D21-57F2-4C70-B95E-ABD1ED55FFDB}" destId="{A9A2F371-0A85-44FF-A3FB-E829161F1B2C}" srcOrd="0" destOrd="0" presId="urn:microsoft.com/office/officeart/2005/8/layout/default#1"/>
    <dgm:cxn modelId="{BC74B08B-D153-4ED3-86D6-36BDC673197D}" type="presOf" srcId="{904819B1-6CE9-4E61-AC67-C599EED8E26A}" destId="{320B3CF0-D5BB-44AD-81D8-3A7AADFA05BA}" srcOrd="0" destOrd="0" presId="urn:microsoft.com/office/officeart/2005/8/layout/default#1"/>
    <dgm:cxn modelId="{F1654BCE-170E-4E17-AE39-13058775CEB9}" srcId="{14CCCFEA-E832-4DA6-A088-90D41E6F7E70}" destId="{0D9A5165-53AE-4C40-B058-92F9E5BC327A}" srcOrd="2" destOrd="0" parTransId="{89A4AAF8-C32F-495B-8282-DBFCEA6EE736}" sibTransId="{EC49EB0B-2150-47C0-AC03-60024ABA7A2C}"/>
    <dgm:cxn modelId="{AFB6D636-3FAA-4EE9-ADDA-58976B08856F}" type="presOf" srcId="{14CCCFEA-E832-4DA6-A088-90D41E6F7E70}" destId="{E27D0587-5D7F-46EA-96B7-6F0A2EFAC995}" srcOrd="0" destOrd="0" presId="urn:microsoft.com/office/officeart/2005/8/layout/default#1"/>
    <dgm:cxn modelId="{0CFC9DFC-D874-4FFD-8F1D-24A5A8F0D093}" type="presOf" srcId="{E415DDA8-C387-4C40-9FE8-C06EBD3EC25A}" destId="{1238AD11-4A02-44EA-9A35-8DEEC4C0AC01}" srcOrd="0" destOrd="0" presId="urn:microsoft.com/office/officeart/2005/8/layout/default#1"/>
    <dgm:cxn modelId="{85F9745D-DCCF-4062-B29A-3440E3071E93}" type="presOf" srcId="{BC47072B-AC65-4ABB-8509-3229B35A55C4}" destId="{86D0ADC5-4E45-4DED-9F4D-660CD37E0DE2}" srcOrd="0" destOrd="3" presId="urn:microsoft.com/office/officeart/2005/8/layout/default#1"/>
    <dgm:cxn modelId="{E0D3564B-AAB6-4752-B24E-E834AB222FBE}" type="presOf" srcId="{0D9A5165-53AE-4C40-B058-92F9E5BC327A}" destId="{A13A3CFA-344E-4CCB-B5D2-9C46082194D5}" srcOrd="0" destOrd="0" presId="urn:microsoft.com/office/officeart/2005/8/layout/default#1"/>
    <dgm:cxn modelId="{4B08DD82-F524-48FE-AC70-3E0033B1826E}" type="presOf" srcId="{F7689BFD-CE4B-458A-B7F9-DE21E0322BFD}" destId="{4A6297ED-7184-47E7-A1C2-D49D6D203ADD}" srcOrd="0" destOrd="0" presId="urn:microsoft.com/office/officeart/2005/8/layout/default#1"/>
    <dgm:cxn modelId="{34DBE44C-C635-4680-98B4-CF6492D1AE9C}" type="presOf" srcId="{F88F1374-0393-4ED9-B3CD-CD9CFCFD6B55}" destId="{86D0ADC5-4E45-4DED-9F4D-660CD37E0DE2}" srcOrd="0" destOrd="0" presId="urn:microsoft.com/office/officeart/2005/8/layout/default#1"/>
    <dgm:cxn modelId="{5B821CE2-100D-4321-96C6-FAEBC58005BB}" srcId="{14CCCFEA-E832-4DA6-A088-90D41E6F7E70}" destId="{06E6EC4B-9E5D-4B91-94F4-E67F0E38591C}" srcOrd="7" destOrd="0" parTransId="{7BCA9F5E-BF49-46DE-B73F-9350ADF5756A}" sibTransId="{EC19142A-2D42-4057-84CC-F6D4B71B2466}"/>
    <dgm:cxn modelId="{C17DAA87-3177-4D8F-81FA-5E70B4953D76}" type="presOf" srcId="{05C2D944-D251-4903-AA94-5DF6E2510AFC}" destId="{86D0ADC5-4E45-4DED-9F4D-660CD37E0DE2}" srcOrd="0" destOrd="1" presId="urn:microsoft.com/office/officeart/2005/8/layout/default#1"/>
    <dgm:cxn modelId="{9CCC9F0E-0CE7-41F9-BA5F-557A587577C6}" type="presParOf" srcId="{E27D0587-5D7F-46EA-96B7-6F0A2EFAC995}" destId="{86D0ADC5-4E45-4DED-9F4D-660CD37E0DE2}" srcOrd="0" destOrd="0" presId="urn:microsoft.com/office/officeart/2005/8/layout/default#1"/>
    <dgm:cxn modelId="{F0FC8544-D0C4-48A7-A876-1A57255A6EC0}" type="presParOf" srcId="{E27D0587-5D7F-46EA-96B7-6F0A2EFAC995}" destId="{F77DE6C7-EADE-455C-BDD9-BC5CFD3E8896}" srcOrd="1" destOrd="0" presId="urn:microsoft.com/office/officeart/2005/8/layout/default#1"/>
    <dgm:cxn modelId="{4F313E65-8106-4DF2-9C65-29FA2C87842E}" type="presParOf" srcId="{E27D0587-5D7F-46EA-96B7-6F0A2EFAC995}" destId="{ADD22501-7D98-4FF4-916C-4D4C4AC05294}" srcOrd="2" destOrd="0" presId="urn:microsoft.com/office/officeart/2005/8/layout/default#1"/>
    <dgm:cxn modelId="{D0118577-E13B-4C23-A527-E356D61F459F}" type="presParOf" srcId="{E27D0587-5D7F-46EA-96B7-6F0A2EFAC995}" destId="{78A5455A-3871-4CDF-9599-1E6F167DBA45}" srcOrd="3" destOrd="0" presId="urn:microsoft.com/office/officeart/2005/8/layout/default#1"/>
    <dgm:cxn modelId="{498F8C12-5536-4B27-B0A5-670626C318FA}" type="presParOf" srcId="{E27D0587-5D7F-46EA-96B7-6F0A2EFAC995}" destId="{A13A3CFA-344E-4CCB-B5D2-9C46082194D5}" srcOrd="4" destOrd="0" presId="urn:microsoft.com/office/officeart/2005/8/layout/default#1"/>
    <dgm:cxn modelId="{17816B36-BD94-4F01-BB9C-D30C7803DA08}" type="presParOf" srcId="{E27D0587-5D7F-46EA-96B7-6F0A2EFAC995}" destId="{424049DD-52E1-4E20-A8FA-95A99B51EA42}" srcOrd="5" destOrd="0" presId="urn:microsoft.com/office/officeart/2005/8/layout/default#1"/>
    <dgm:cxn modelId="{E2DEB73E-9138-4B29-BA51-0E72A395B8D7}" type="presParOf" srcId="{E27D0587-5D7F-46EA-96B7-6F0A2EFAC995}" destId="{BF313CE8-10FA-48C7-AECB-5CD4307A6D3E}" srcOrd="6" destOrd="0" presId="urn:microsoft.com/office/officeart/2005/8/layout/default#1"/>
    <dgm:cxn modelId="{A292EE52-341E-41C5-9B60-05270163E64C}" type="presParOf" srcId="{E27D0587-5D7F-46EA-96B7-6F0A2EFAC995}" destId="{575E1FB1-DEA4-449C-830D-EB92E76F4838}" srcOrd="7" destOrd="0" presId="urn:microsoft.com/office/officeart/2005/8/layout/default#1"/>
    <dgm:cxn modelId="{83AEB688-4107-4BA7-9E54-8D421232BA96}" type="presParOf" srcId="{E27D0587-5D7F-46EA-96B7-6F0A2EFAC995}" destId="{A9A2F371-0A85-44FF-A3FB-E829161F1B2C}" srcOrd="8" destOrd="0" presId="urn:microsoft.com/office/officeart/2005/8/layout/default#1"/>
    <dgm:cxn modelId="{5BBE7F1A-E6A0-4FEE-880B-152315016011}" type="presParOf" srcId="{E27D0587-5D7F-46EA-96B7-6F0A2EFAC995}" destId="{3922D137-2195-453B-96D1-247805CBDC41}" srcOrd="9" destOrd="0" presId="urn:microsoft.com/office/officeart/2005/8/layout/default#1"/>
    <dgm:cxn modelId="{0FA66A13-4BCD-48CA-B778-D2DAC912722B}" type="presParOf" srcId="{E27D0587-5D7F-46EA-96B7-6F0A2EFAC995}" destId="{320B3CF0-D5BB-44AD-81D8-3A7AADFA05BA}" srcOrd="10" destOrd="0" presId="urn:microsoft.com/office/officeart/2005/8/layout/default#1"/>
    <dgm:cxn modelId="{77FB961D-3B11-4941-A168-83B1C4EFE2D9}" type="presParOf" srcId="{E27D0587-5D7F-46EA-96B7-6F0A2EFAC995}" destId="{B9568733-8D80-4392-8B7F-C1F5C3C9CB2B}" srcOrd="11" destOrd="0" presId="urn:microsoft.com/office/officeart/2005/8/layout/default#1"/>
    <dgm:cxn modelId="{BD9A3258-B381-4978-A213-9D8B58045F75}" type="presParOf" srcId="{E27D0587-5D7F-46EA-96B7-6F0A2EFAC995}" destId="{1238AD11-4A02-44EA-9A35-8DEEC4C0AC01}" srcOrd="12" destOrd="0" presId="urn:microsoft.com/office/officeart/2005/8/layout/default#1"/>
    <dgm:cxn modelId="{804150D0-6DA5-4684-8D0A-2F0CEDA4478C}" type="presParOf" srcId="{E27D0587-5D7F-46EA-96B7-6F0A2EFAC995}" destId="{880686B3-4389-48E3-A464-6BF5CAD8AFBD}" srcOrd="13" destOrd="0" presId="urn:microsoft.com/office/officeart/2005/8/layout/default#1"/>
    <dgm:cxn modelId="{0FD071B1-88C0-4BC6-A051-0CA58165AAE1}" type="presParOf" srcId="{E27D0587-5D7F-46EA-96B7-6F0A2EFAC995}" destId="{EE9326E7-3BC8-4B35-A680-7BF337FD96A1}" srcOrd="14" destOrd="0" presId="urn:microsoft.com/office/officeart/2005/8/layout/default#1"/>
    <dgm:cxn modelId="{B5186FD8-1DDC-4CEB-99DC-2A0B7982B9A5}" type="presParOf" srcId="{E27D0587-5D7F-46EA-96B7-6F0A2EFAC995}" destId="{0092B56D-01A4-4D71-BF45-FD74E8A075B2}" srcOrd="15" destOrd="0" presId="urn:microsoft.com/office/officeart/2005/8/layout/default#1"/>
    <dgm:cxn modelId="{E29430AB-75BF-45A2-9462-1E9CECFFFCBE}" type="presParOf" srcId="{E27D0587-5D7F-46EA-96B7-6F0A2EFAC995}" destId="{4A6297ED-7184-47E7-A1C2-D49D6D203ADD}" srcOrd="16" destOrd="0" presId="urn:microsoft.com/office/officeart/2005/8/layout/default#1"/>
  </dgm:cxnLst>
  <dgm:bg/>
  <dgm:whole/>
  <dgm:extLst>
    <a:ext uri="http://schemas.microsoft.com/office/drawing/2008/diagram">
      <dsp:dataModelExt xmlns=""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32F0D9-B0B6-453F-8ED5-B5CE8DC394C9}" type="doc">
      <dgm:prSet loTypeId="urn:microsoft.com/office/officeart/2008/layout/LinedList" loCatId="list" qsTypeId="urn:microsoft.com/office/officeart/2005/8/quickstyle/simple1" qsCatId="simple" csTypeId="urn:microsoft.com/office/officeart/2005/8/colors/colorful1#1" csCatId="colorful"/>
      <dgm:spPr/>
      <dgm:t>
        <a:bodyPr/>
        <a:lstStyle/>
        <a:p>
          <a:endParaRPr lang="en-US"/>
        </a:p>
      </dgm:t>
    </dgm:pt>
    <dgm:pt modelId="{34BF12DB-22AB-4DE9-A264-D7445082E2E8}">
      <dgm:prSet/>
      <dgm:spPr/>
      <dgm:t>
        <a:bodyPr/>
        <a:lstStyle/>
        <a:p>
          <a:r>
            <a:rPr lang="en-US" dirty="0">
              <a:solidFill>
                <a:schemeClr val="tx1"/>
              </a:solidFill>
            </a:rPr>
            <a:t>Rising energy demand leads to environmental concerns from fossil fuel use.</a:t>
          </a:r>
        </a:p>
      </dgm:t>
    </dgm:pt>
    <dgm:pt modelId="{D91C2349-9ED7-44F4-B6B2-4FC1F507B77D}" type="parTrans" cxnId="{796E8CD9-9155-457F-9E79-E0FD73B5EA6B}">
      <dgm:prSet/>
      <dgm:spPr/>
      <dgm:t>
        <a:bodyPr/>
        <a:lstStyle/>
        <a:p>
          <a:endParaRPr lang="en-US"/>
        </a:p>
      </dgm:t>
    </dgm:pt>
    <dgm:pt modelId="{3D90AFC6-5D46-4F56-B3C1-056411079B92}" type="sibTrans" cxnId="{796E8CD9-9155-457F-9E79-E0FD73B5EA6B}">
      <dgm:prSet/>
      <dgm:spPr/>
      <dgm:t>
        <a:bodyPr/>
        <a:lstStyle/>
        <a:p>
          <a:endParaRPr lang="en-US"/>
        </a:p>
      </dgm:t>
    </dgm:pt>
    <dgm:pt modelId="{EB6AB91F-49DF-42BC-AD78-5BA112B93CE0}">
      <dgm:prSet/>
      <dgm:spPr/>
      <dgm:t>
        <a:bodyPr/>
        <a:lstStyle/>
        <a:p>
          <a:r>
            <a:rPr lang="en-US" dirty="0">
              <a:solidFill>
                <a:schemeClr val="tx1"/>
              </a:solidFill>
            </a:rPr>
            <a:t>Biodiesel is vital for eco-friendly, sustainable energy policies globally.</a:t>
          </a:r>
        </a:p>
      </dgm:t>
    </dgm:pt>
    <dgm:pt modelId="{8CCAD5BC-DDF2-4DB2-8762-2606DE95D683}" type="parTrans" cxnId="{00BD53C1-1009-4771-B748-05EAECA09C7D}">
      <dgm:prSet/>
      <dgm:spPr/>
      <dgm:t>
        <a:bodyPr/>
        <a:lstStyle/>
        <a:p>
          <a:endParaRPr lang="en-US"/>
        </a:p>
      </dgm:t>
    </dgm:pt>
    <dgm:pt modelId="{F621DA3D-5262-471E-8165-3495EF93A1AF}" type="sibTrans" cxnId="{00BD53C1-1009-4771-B748-05EAECA09C7D}">
      <dgm:prSet/>
      <dgm:spPr/>
      <dgm:t>
        <a:bodyPr/>
        <a:lstStyle/>
        <a:p>
          <a:endParaRPr lang="en-US"/>
        </a:p>
      </dgm:t>
    </dgm:pt>
    <dgm:pt modelId="{871D8C33-78C6-4F94-9306-BE485A7F90FD}">
      <dgm:prSet/>
      <dgm:spPr/>
      <dgm:t>
        <a:bodyPr/>
        <a:lstStyle/>
        <a:p>
          <a:r>
            <a:rPr lang="en-US" dirty="0">
              <a:solidFill>
                <a:schemeClr val="tx1"/>
              </a:solidFill>
            </a:rPr>
            <a:t>Global biodiesel production is growing due to biofuel blending mandates.</a:t>
          </a:r>
        </a:p>
      </dgm:t>
    </dgm:pt>
    <dgm:pt modelId="{EA5FF157-1D84-4ADF-B675-97455A281D36}" type="parTrans" cxnId="{82A68747-1C26-4C36-867A-2ADCFBC361A2}">
      <dgm:prSet/>
      <dgm:spPr/>
      <dgm:t>
        <a:bodyPr/>
        <a:lstStyle/>
        <a:p>
          <a:endParaRPr lang="en-US"/>
        </a:p>
      </dgm:t>
    </dgm:pt>
    <dgm:pt modelId="{763FE281-06AB-4BA8-8777-BC9E79F28CC6}" type="sibTrans" cxnId="{82A68747-1C26-4C36-867A-2ADCFBC361A2}">
      <dgm:prSet/>
      <dgm:spPr/>
      <dgm:t>
        <a:bodyPr/>
        <a:lstStyle/>
        <a:p>
          <a:endParaRPr lang="en-US"/>
        </a:p>
      </dgm:t>
    </dgm:pt>
    <dgm:pt modelId="{7455BF1F-6E88-403E-95C2-1AF834B8772A}">
      <dgm:prSet/>
      <dgm:spPr/>
      <dgm:t>
        <a:bodyPr/>
        <a:lstStyle/>
        <a:p>
          <a:r>
            <a:rPr lang="en-US" dirty="0">
              <a:solidFill>
                <a:schemeClr val="tx1"/>
              </a:solidFill>
            </a:rPr>
            <a:t>The study compares three biodiesel production processes for cost-effectiveness.</a:t>
          </a:r>
        </a:p>
      </dgm:t>
    </dgm:pt>
    <dgm:pt modelId="{01901473-D1CB-4D24-8D7B-02CAC2666AAA}" type="parTrans" cxnId="{3CBEE462-6DD8-4F50-9702-4559025873B5}">
      <dgm:prSet/>
      <dgm:spPr/>
      <dgm:t>
        <a:bodyPr/>
        <a:lstStyle/>
        <a:p>
          <a:endParaRPr lang="en-US"/>
        </a:p>
      </dgm:t>
    </dgm:pt>
    <dgm:pt modelId="{58F1C7A2-836C-4D29-AB56-59FDDA9D8E22}" type="sibTrans" cxnId="{3CBEE462-6DD8-4F50-9702-4559025873B5}">
      <dgm:prSet/>
      <dgm:spPr/>
      <dgm:t>
        <a:bodyPr/>
        <a:lstStyle/>
        <a:p>
          <a:endParaRPr lang="en-US"/>
        </a:p>
      </dgm:t>
    </dgm:pt>
    <dgm:pt modelId="{F0ED7CA7-48B6-43E1-8A4D-98D5DBC8FD8B}">
      <dgm:prSet/>
      <dgm:spPr/>
      <dgm:t>
        <a:bodyPr/>
        <a:lstStyle/>
        <a:p>
          <a:r>
            <a:rPr lang="en-US" dirty="0">
              <a:solidFill>
                <a:schemeClr val="tx1"/>
              </a:solidFill>
            </a:rPr>
            <a:t>Enzymatic lipase-based transesterification offers eco-friendly benefits but faces cost and reuse challenges.</a:t>
          </a:r>
        </a:p>
      </dgm:t>
    </dgm:pt>
    <dgm:pt modelId="{09F2DD5D-DD84-4941-8275-0A6F664E2CDF}" type="parTrans" cxnId="{A0C00742-5846-492E-9939-CDA31051AC3A}">
      <dgm:prSet/>
      <dgm:spPr/>
      <dgm:t>
        <a:bodyPr/>
        <a:lstStyle/>
        <a:p>
          <a:endParaRPr lang="en-US"/>
        </a:p>
      </dgm:t>
    </dgm:pt>
    <dgm:pt modelId="{B2E2A175-ECD7-4057-8FD8-32A5C0ED58CA}" type="sibTrans" cxnId="{A0C00742-5846-492E-9939-CDA31051AC3A}">
      <dgm:prSet/>
      <dgm:spPr/>
      <dgm:t>
        <a:bodyPr/>
        <a:lstStyle/>
        <a:p>
          <a:endParaRPr lang="en-US"/>
        </a:p>
      </dgm:t>
    </dgm:pt>
    <dgm:pt modelId="{4DE803A5-7568-4A2C-8409-2135DBAB824D}" type="pres">
      <dgm:prSet presAssocID="{AF32F0D9-B0B6-453F-8ED5-B5CE8DC394C9}" presName="vert0" presStyleCnt="0">
        <dgm:presLayoutVars>
          <dgm:dir/>
          <dgm:animOne val="branch"/>
          <dgm:animLvl val="lvl"/>
        </dgm:presLayoutVars>
      </dgm:prSet>
      <dgm:spPr/>
      <dgm:t>
        <a:bodyPr/>
        <a:lstStyle/>
        <a:p>
          <a:endParaRPr lang="en-US"/>
        </a:p>
      </dgm:t>
    </dgm:pt>
    <dgm:pt modelId="{61E75CF1-0C3F-4B53-B07E-E8D04851CB82}" type="pres">
      <dgm:prSet presAssocID="{34BF12DB-22AB-4DE9-A264-D7445082E2E8}" presName="thickLine" presStyleLbl="alignNode1" presStyleIdx="0" presStyleCnt="5"/>
      <dgm:spPr/>
    </dgm:pt>
    <dgm:pt modelId="{A690BAF7-F880-42EA-89BC-C10CEA120F70}" type="pres">
      <dgm:prSet presAssocID="{34BF12DB-22AB-4DE9-A264-D7445082E2E8}" presName="horz1" presStyleCnt="0"/>
      <dgm:spPr/>
    </dgm:pt>
    <dgm:pt modelId="{CBFB19A7-4406-485C-9BF8-371AC69908CE}" type="pres">
      <dgm:prSet presAssocID="{34BF12DB-22AB-4DE9-A264-D7445082E2E8}" presName="tx1" presStyleLbl="revTx" presStyleIdx="0" presStyleCnt="5"/>
      <dgm:spPr/>
      <dgm:t>
        <a:bodyPr/>
        <a:lstStyle/>
        <a:p>
          <a:endParaRPr lang="en-US"/>
        </a:p>
      </dgm:t>
    </dgm:pt>
    <dgm:pt modelId="{8A68559F-BD61-4DFC-854E-351DAE5EE305}" type="pres">
      <dgm:prSet presAssocID="{34BF12DB-22AB-4DE9-A264-D7445082E2E8}" presName="vert1" presStyleCnt="0"/>
      <dgm:spPr/>
    </dgm:pt>
    <dgm:pt modelId="{47F84194-81CC-4E96-9E42-D283719D40F0}" type="pres">
      <dgm:prSet presAssocID="{EB6AB91F-49DF-42BC-AD78-5BA112B93CE0}" presName="thickLine" presStyleLbl="alignNode1" presStyleIdx="1" presStyleCnt="5"/>
      <dgm:spPr/>
    </dgm:pt>
    <dgm:pt modelId="{EB47F315-C8A8-4581-A3DA-7DF56FBEF86D}" type="pres">
      <dgm:prSet presAssocID="{EB6AB91F-49DF-42BC-AD78-5BA112B93CE0}" presName="horz1" presStyleCnt="0"/>
      <dgm:spPr/>
    </dgm:pt>
    <dgm:pt modelId="{C42F9919-DA22-40E8-9A61-6D25236475EA}" type="pres">
      <dgm:prSet presAssocID="{EB6AB91F-49DF-42BC-AD78-5BA112B93CE0}" presName="tx1" presStyleLbl="revTx" presStyleIdx="1" presStyleCnt="5"/>
      <dgm:spPr/>
      <dgm:t>
        <a:bodyPr/>
        <a:lstStyle/>
        <a:p>
          <a:endParaRPr lang="en-US"/>
        </a:p>
      </dgm:t>
    </dgm:pt>
    <dgm:pt modelId="{C63D0BFA-30D6-4542-91AE-D3FFBEFD650D}" type="pres">
      <dgm:prSet presAssocID="{EB6AB91F-49DF-42BC-AD78-5BA112B93CE0}" presName="vert1" presStyleCnt="0"/>
      <dgm:spPr/>
    </dgm:pt>
    <dgm:pt modelId="{894C4879-C8D5-4535-AFEE-7F52270F9EC9}" type="pres">
      <dgm:prSet presAssocID="{871D8C33-78C6-4F94-9306-BE485A7F90FD}" presName="thickLine" presStyleLbl="alignNode1" presStyleIdx="2" presStyleCnt="5"/>
      <dgm:spPr/>
    </dgm:pt>
    <dgm:pt modelId="{A9C2E715-C1F6-4F1F-9667-1AE807263DDA}" type="pres">
      <dgm:prSet presAssocID="{871D8C33-78C6-4F94-9306-BE485A7F90FD}" presName="horz1" presStyleCnt="0"/>
      <dgm:spPr/>
    </dgm:pt>
    <dgm:pt modelId="{C150304F-255B-46D1-91E3-122390DE5ED5}" type="pres">
      <dgm:prSet presAssocID="{871D8C33-78C6-4F94-9306-BE485A7F90FD}" presName="tx1" presStyleLbl="revTx" presStyleIdx="2" presStyleCnt="5"/>
      <dgm:spPr/>
      <dgm:t>
        <a:bodyPr/>
        <a:lstStyle/>
        <a:p>
          <a:endParaRPr lang="en-US"/>
        </a:p>
      </dgm:t>
    </dgm:pt>
    <dgm:pt modelId="{C0043F4B-9F26-473A-AF5B-579773E086AB}" type="pres">
      <dgm:prSet presAssocID="{871D8C33-78C6-4F94-9306-BE485A7F90FD}" presName="vert1" presStyleCnt="0"/>
      <dgm:spPr/>
    </dgm:pt>
    <dgm:pt modelId="{9C6B9B1E-4372-4D7D-B203-AF9670DD81A9}" type="pres">
      <dgm:prSet presAssocID="{7455BF1F-6E88-403E-95C2-1AF834B8772A}" presName="thickLine" presStyleLbl="alignNode1" presStyleIdx="3" presStyleCnt="5"/>
      <dgm:spPr/>
    </dgm:pt>
    <dgm:pt modelId="{5F58041B-94CB-4546-8B99-4C0315B3E745}" type="pres">
      <dgm:prSet presAssocID="{7455BF1F-6E88-403E-95C2-1AF834B8772A}" presName="horz1" presStyleCnt="0"/>
      <dgm:spPr/>
    </dgm:pt>
    <dgm:pt modelId="{CEAA745C-5C69-43BA-89CC-C58D78B41D29}" type="pres">
      <dgm:prSet presAssocID="{7455BF1F-6E88-403E-95C2-1AF834B8772A}" presName="tx1" presStyleLbl="revTx" presStyleIdx="3" presStyleCnt="5"/>
      <dgm:spPr/>
      <dgm:t>
        <a:bodyPr/>
        <a:lstStyle/>
        <a:p>
          <a:endParaRPr lang="en-US"/>
        </a:p>
      </dgm:t>
    </dgm:pt>
    <dgm:pt modelId="{28D2DE1D-EB78-4616-A22F-FEEDA4F63BC0}" type="pres">
      <dgm:prSet presAssocID="{7455BF1F-6E88-403E-95C2-1AF834B8772A}" presName="vert1" presStyleCnt="0"/>
      <dgm:spPr/>
    </dgm:pt>
    <dgm:pt modelId="{17E60E4D-EDCC-4A3F-A61B-31E6205E62C2}" type="pres">
      <dgm:prSet presAssocID="{F0ED7CA7-48B6-43E1-8A4D-98D5DBC8FD8B}" presName="thickLine" presStyleLbl="alignNode1" presStyleIdx="4" presStyleCnt="5"/>
      <dgm:spPr/>
    </dgm:pt>
    <dgm:pt modelId="{62941F00-3FA6-4595-B094-0F95841EF4C7}" type="pres">
      <dgm:prSet presAssocID="{F0ED7CA7-48B6-43E1-8A4D-98D5DBC8FD8B}" presName="horz1" presStyleCnt="0"/>
      <dgm:spPr/>
    </dgm:pt>
    <dgm:pt modelId="{68A883FB-9573-47BD-8F13-CB7AD1FB7E0D}" type="pres">
      <dgm:prSet presAssocID="{F0ED7CA7-48B6-43E1-8A4D-98D5DBC8FD8B}" presName="tx1" presStyleLbl="revTx" presStyleIdx="4" presStyleCnt="5"/>
      <dgm:spPr/>
      <dgm:t>
        <a:bodyPr/>
        <a:lstStyle/>
        <a:p>
          <a:endParaRPr lang="en-US"/>
        </a:p>
      </dgm:t>
    </dgm:pt>
    <dgm:pt modelId="{0F69F8EF-4809-4551-ACCE-6837116C8CBF}" type="pres">
      <dgm:prSet presAssocID="{F0ED7CA7-48B6-43E1-8A4D-98D5DBC8FD8B}" presName="vert1" presStyleCnt="0"/>
      <dgm:spPr/>
    </dgm:pt>
  </dgm:ptLst>
  <dgm:cxnLst>
    <dgm:cxn modelId="{8F7D80FB-3182-49A6-9737-C22A0579AC87}" type="presOf" srcId="{AF32F0D9-B0B6-453F-8ED5-B5CE8DC394C9}" destId="{4DE803A5-7568-4A2C-8409-2135DBAB824D}" srcOrd="0" destOrd="0" presId="urn:microsoft.com/office/officeart/2008/layout/LinedList"/>
    <dgm:cxn modelId="{A0C00742-5846-492E-9939-CDA31051AC3A}" srcId="{AF32F0D9-B0B6-453F-8ED5-B5CE8DC394C9}" destId="{F0ED7CA7-48B6-43E1-8A4D-98D5DBC8FD8B}" srcOrd="4" destOrd="0" parTransId="{09F2DD5D-DD84-4941-8275-0A6F664E2CDF}" sibTransId="{B2E2A175-ECD7-4057-8FD8-32A5C0ED58CA}"/>
    <dgm:cxn modelId="{BBC73645-282A-4835-AD83-DC3AB1F98365}" type="presOf" srcId="{EB6AB91F-49DF-42BC-AD78-5BA112B93CE0}" destId="{C42F9919-DA22-40E8-9A61-6D25236475EA}" srcOrd="0" destOrd="0" presId="urn:microsoft.com/office/officeart/2008/layout/LinedList"/>
    <dgm:cxn modelId="{82A68747-1C26-4C36-867A-2ADCFBC361A2}" srcId="{AF32F0D9-B0B6-453F-8ED5-B5CE8DC394C9}" destId="{871D8C33-78C6-4F94-9306-BE485A7F90FD}" srcOrd="2" destOrd="0" parTransId="{EA5FF157-1D84-4ADF-B675-97455A281D36}" sibTransId="{763FE281-06AB-4BA8-8777-BC9E79F28CC6}"/>
    <dgm:cxn modelId="{488FD4A3-F898-4218-8F3B-82E4F66A2B89}" type="presOf" srcId="{871D8C33-78C6-4F94-9306-BE485A7F90FD}" destId="{C150304F-255B-46D1-91E3-122390DE5ED5}" srcOrd="0" destOrd="0" presId="urn:microsoft.com/office/officeart/2008/layout/LinedList"/>
    <dgm:cxn modelId="{C11C7D3C-00F5-4D9F-BD5C-121801056E95}" type="presOf" srcId="{7455BF1F-6E88-403E-95C2-1AF834B8772A}" destId="{CEAA745C-5C69-43BA-89CC-C58D78B41D29}" srcOrd="0" destOrd="0" presId="urn:microsoft.com/office/officeart/2008/layout/LinedList"/>
    <dgm:cxn modelId="{6968D439-571D-47F6-87A5-63B9BFF92A75}" type="presOf" srcId="{34BF12DB-22AB-4DE9-A264-D7445082E2E8}" destId="{CBFB19A7-4406-485C-9BF8-371AC69908CE}" srcOrd="0" destOrd="0" presId="urn:microsoft.com/office/officeart/2008/layout/LinedList"/>
    <dgm:cxn modelId="{CB2BFF3F-B3FA-48AA-B8DB-783E2C5D8C2F}" type="presOf" srcId="{F0ED7CA7-48B6-43E1-8A4D-98D5DBC8FD8B}" destId="{68A883FB-9573-47BD-8F13-CB7AD1FB7E0D}" srcOrd="0" destOrd="0" presId="urn:microsoft.com/office/officeart/2008/layout/LinedList"/>
    <dgm:cxn modelId="{3CBEE462-6DD8-4F50-9702-4559025873B5}" srcId="{AF32F0D9-B0B6-453F-8ED5-B5CE8DC394C9}" destId="{7455BF1F-6E88-403E-95C2-1AF834B8772A}" srcOrd="3" destOrd="0" parTransId="{01901473-D1CB-4D24-8D7B-02CAC2666AAA}" sibTransId="{58F1C7A2-836C-4D29-AB56-59FDDA9D8E22}"/>
    <dgm:cxn modelId="{00BD53C1-1009-4771-B748-05EAECA09C7D}" srcId="{AF32F0D9-B0B6-453F-8ED5-B5CE8DC394C9}" destId="{EB6AB91F-49DF-42BC-AD78-5BA112B93CE0}" srcOrd="1" destOrd="0" parTransId="{8CCAD5BC-DDF2-4DB2-8762-2606DE95D683}" sibTransId="{F621DA3D-5262-471E-8165-3495EF93A1AF}"/>
    <dgm:cxn modelId="{796E8CD9-9155-457F-9E79-E0FD73B5EA6B}" srcId="{AF32F0D9-B0B6-453F-8ED5-B5CE8DC394C9}" destId="{34BF12DB-22AB-4DE9-A264-D7445082E2E8}" srcOrd="0" destOrd="0" parTransId="{D91C2349-9ED7-44F4-B6B2-4FC1F507B77D}" sibTransId="{3D90AFC6-5D46-4F56-B3C1-056411079B92}"/>
    <dgm:cxn modelId="{3A4091DD-DA9F-49F7-B0A2-DD443E3138AE}" type="presParOf" srcId="{4DE803A5-7568-4A2C-8409-2135DBAB824D}" destId="{61E75CF1-0C3F-4B53-B07E-E8D04851CB82}" srcOrd="0" destOrd="0" presId="urn:microsoft.com/office/officeart/2008/layout/LinedList"/>
    <dgm:cxn modelId="{6EF99D9B-A4CE-4F2B-A555-A78416957EB4}" type="presParOf" srcId="{4DE803A5-7568-4A2C-8409-2135DBAB824D}" destId="{A690BAF7-F880-42EA-89BC-C10CEA120F70}" srcOrd="1" destOrd="0" presId="urn:microsoft.com/office/officeart/2008/layout/LinedList"/>
    <dgm:cxn modelId="{9F8DA11D-AA64-483B-989A-21EE0EA49567}" type="presParOf" srcId="{A690BAF7-F880-42EA-89BC-C10CEA120F70}" destId="{CBFB19A7-4406-485C-9BF8-371AC69908CE}" srcOrd="0" destOrd="0" presId="urn:microsoft.com/office/officeart/2008/layout/LinedList"/>
    <dgm:cxn modelId="{1B3C7DFD-D68A-4D12-B82A-E12A4EB3653E}" type="presParOf" srcId="{A690BAF7-F880-42EA-89BC-C10CEA120F70}" destId="{8A68559F-BD61-4DFC-854E-351DAE5EE305}" srcOrd="1" destOrd="0" presId="urn:microsoft.com/office/officeart/2008/layout/LinedList"/>
    <dgm:cxn modelId="{E2A03513-E85B-4B25-8E46-84E2DE15E045}" type="presParOf" srcId="{4DE803A5-7568-4A2C-8409-2135DBAB824D}" destId="{47F84194-81CC-4E96-9E42-D283719D40F0}" srcOrd="2" destOrd="0" presId="urn:microsoft.com/office/officeart/2008/layout/LinedList"/>
    <dgm:cxn modelId="{8D4CAFA4-0BA5-42AD-991B-2DE6C47B2BB1}" type="presParOf" srcId="{4DE803A5-7568-4A2C-8409-2135DBAB824D}" destId="{EB47F315-C8A8-4581-A3DA-7DF56FBEF86D}" srcOrd="3" destOrd="0" presId="urn:microsoft.com/office/officeart/2008/layout/LinedList"/>
    <dgm:cxn modelId="{81A2A2D5-9E0E-4477-973E-6612E9782070}" type="presParOf" srcId="{EB47F315-C8A8-4581-A3DA-7DF56FBEF86D}" destId="{C42F9919-DA22-40E8-9A61-6D25236475EA}" srcOrd="0" destOrd="0" presId="urn:microsoft.com/office/officeart/2008/layout/LinedList"/>
    <dgm:cxn modelId="{18FDB2F6-080F-4F69-BFE4-9A3E5617FBB2}" type="presParOf" srcId="{EB47F315-C8A8-4581-A3DA-7DF56FBEF86D}" destId="{C63D0BFA-30D6-4542-91AE-D3FFBEFD650D}" srcOrd="1" destOrd="0" presId="urn:microsoft.com/office/officeart/2008/layout/LinedList"/>
    <dgm:cxn modelId="{7A90732D-56A7-4B1A-8295-236FA0C1E76C}" type="presParOf" srcId="{4DE803A5-7568-4A2C-8409-2135DBAB824D}" destId="{894C4879-C8D5-4535-AFEE-7F52270F9EC9}" srcOrd="4" destOrd="0" presId="urn:microsoft.com/office/officeart/2008/layout/LinedList"/>
    <dgm:cxn modelId="{E8120C6A-E356-4E5A-B9DD-0FB6FCAC8192}" type="presParOf" srcId="{4DE803A5-7568-4A2C-8409-2135DBAB824D}" destId="{A9C2E715-C1F6-4F1F-9667-1AE807263DDA}" srcOrd="5" destOrd="0" presId="urn:microsoft.com/office/officeart/2008/layout/LinedList"/>
    <dgm:cxn modelId="{BCAC0287-359B-432B-A0A5-31B1FCF262DF}" type="presParOf" srcId="{A9C2E715-C1F6-4F1F-9667-1AE807263DDA}" destId="{C150304F-255B-46D1-91E3-122390DE5ED5}" srcOrd="0" destOrd="0" presId="urn:microsoft.com/office/officeart/2008/layout/LinedList"/>
    <dgm:cxn modelId="{CAE70762-3354-4499-BF01-2AAFEE973136}" type="presParOf" srcId="{A9C2E715-C1F6-4F1F-9667-1AE807263DDA}" destId="{C0043F4B-9F26-473A-AF5B-579773E086AB}" srcOrd="1" destOrd="0" presId="urn:microsoft.com/office/officeart/2008/layout/LinedList"/>
    <dgm:cxn modelId="{77328EAC-71B3-4512-BD29-A985931CF730}" type="presParOf" srcId="{4DE803A5-7568-4A2C-8409-2135DBAB824D}" destId="{9C6B9B1E-4372-4D7D-B203-AF9670DD81A9}" srcOrd="6" destOrd="0" presId="urn:microsoft.com/office/officeart/2008/layout/LinedList"/>
    <dgm:cxn modelId="{EE9002A3-C9D9-4FCD-B59A-8BBAE24567E6}" type="presParOf" srcId="{4DE803A5-7568-4A2C-8409-2135DBAB824D}" destId="{5F58041B-94CB-4546-8B99-4C0315B3E745}" srcOrd="7" destOrd="0" presId="urn:microsoft.com/office/officeart/2008/layout/LinedList"/>
    <dgm:cxn modelId="{210B7D51-0F05-474E-8ADC-FCE9898CC5F8}" type="presParOf" srcId="{5F58041B-94CB-4546-8B99-4C0315B3E745}" destId="{CEAA745C-5C69-43BA-89CC-C58D78B41D29}" srcOrd="0" destOrd="0" presId="urn:microsoft.com/office/officeart/2008/layout/LinedList"/>
    <dgm:cxn modelId="{3DAC38D9-DB9B-4FD6-96E4-086301FFDA6E}" type="presParOf" srcId="{5F58041B-94CB-4546-8B99-4C0315B3E745}" destId="{28D2DE1D-EB78-4616-A22F-FEEDA4F63BC0}" srcOrd="1" destOrd="0" presId="urn:microsoft.com/office/officeart/2008/layout/LinedList"/>
    <dgm:cxn modelId="{A7CCDF96-FCFC-4B75-89B6-C72FDA4554CB}" type="presParOf" srcId="{4DE803A5-7568-4A2C-8409-2135DBAB824D}" destId="{17E60E4D-EDCC-4A3F-A61B-31E6205E62C2}" srcOrd="8" destOrd="0" presId="urn:microsoft.com/office/officeart/2008/layout/LinedList"/>
    <dgm:cxn modelId="{78406CFC-1CAB-4D8F-AC32-D56B3B7C4D7F}" type="presParOf" srcId="{4DE803A5-7568-4A2C-8409-2135DBAB824D}" destId="{62941F00-3FA6-4595-B094-0F95841EF4C7}" srcOrd="9" destOrd="0" presId="urn:microsoft.com/office/officeart/2008/layout/LinedList"/>
    <dgm:cxn modelId="{B4C7282A-6D9D-4A91-BE41-F068F66EB4A7}" type="presParOf" srcId="{62941F00-3FA6-4595-B094-0F95841EF4C7}" destId="{68A883FB-9573-47BD-8F13-CB7AD1FB7E0D}" srcOrd="0" destOrd="0" presId="urn:microsoft.com/office/officeart/2008/layout/LinedList"/>
    <dgm:cxn modelId="{15DD0F3C-F6E7-438E-B876-15587504BE07}" type="presParOf" srcId="{62941F00-3FA6-4595-B094-0F95841EF4C7}" destId="{0F69F8EF-4809-4551-ACCE-6837116C8CBF}" srcOrd="1" destOrd="0" presId="urn:microsoft.com/office/officeart/2008/layout/LinedList"/>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C5EE5A-543A-40EB-8459-BA94304D6D12}"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DFCFD9A-FBE7-4C08-9F5D-078AB3B55C65}">
      <dgm:prSet phldr="0"/>
      <dgm:spPr/>
      <dgm:t>
        <a:bodyPr/>
        <a:lstStyle/>
        <a:p>
          <a:pPr>
            <a:lnSpc>
              <a:spcPct val="100000"/>
            </a:lnSpc>
            <a:defRPr cap="all"/>
          </a:pPr>
          <a:r>
            <a:rPr lang="en-US" b="1"/>
            <a:t>Compare Biodiesel Production Methods</a:t>
          </a:r>
          <a:r>
            <a:rPr lang="en-US"/>
            <a:t>: Evaluate economic feasibility of alkali, soluble enzyme, and immobilized enzyme biodiesel processes.</a:t>
          </a:r>
        </a:p>
      </dgm:t>
    </dgm:pt>
    <dgm:pt modelId="{4ABA1062-437F-441D-B462-0A7AED8BA2C8}" type="parTrans" cxnId="{C0D13D98-E546-46B0-95EB-073892480845}">
      <dgm:prSet/>
      <dgm:spPr/>
      <dgm:t>
        <a:bodyPr/>
        <a:lstStyle/>
        <a:p>
          <a:endParaRPr lang="en-US"/>
        </a:p>
      </dgm:t>
    </dgm:pt>
    <dgm:pt modelId="{61312F43-5455-4090-B8CA-17B2FBC0A336}" type="sibTrans" cxnId="{C0D13D98-E546-46B0-95EB-073892480845}">
      <dgm:prSet/>
      <dgm:spPr/>
      <dgm:t>
        <a:bodyPr/>
        <a:lstStyle/>
        <a:p>
          <a:pPr>
            <a:lnSpc>
              <a:spcPct val="100000"/>
            </a:lnSpc>
          </a:pPr>
          <a:endParaRPr lang="en-US"/>
        </a:p>
      </dgm:t>
    </dgm:pt>
    <dgm:pt modelId="{56A8B3D0-2318-4C33-B615-CA8721423730}">
      <dgm:prSet/>
      <dgm:spPr/>
      <dgm:t>
        <a:bodyPr/>
        <a:lstStyle/>
        <a:p>
          <a:pPr>
            <a:lnSpc>
              <a:spcPct val="100000"/>
            </a:lnSpc>
            <a:defRPr cap="all"/>
          </a:pPr>
          <a:r>
            <a:rPr lang="en-US" b="1"/>
            <a:t>Analyze Production Costs</a:t>
          </a:r>
          <a:r>
            <a:rPr lang="en-US" b="0"/>
            <a:t>: Determine and analyze costs for each method, considering raw materials, equipment, and labor.</a:t>
          </a:r>
          <a:endParaRPr lang="en-US" b="0">
            <a:latin typeface="Corbel" panose="020B0503020204020204"/>
          </a:endParaRPr>
        </a:p>
      </dgm:t>
    </dgm:pt>
    <dgm:pt modelId="{6ABE98B6-DB27-4D8D-BE60-607C3A24272B}" type="parTrans" cxnId="{6C88195C-C0D4-489C-815D-0FE6F470DA4E}">
      <dgm:prSet/>
      <dgm:spPr/>
      <dgm:t>
        <a:bodyPr/>
        <a:lstStyle/>
        <a:p>
          <a:endParaRPr lang="en-US"/>
        </a:p>
      </dgm:t>
    </dgm:pt>
    <dgm:pt modelId="{EA3D1C32-369C-49EB-8C94-07818630DA24}" type="sibTrans" cxnId="{6C88195C-C0D4-489C-815D-0FE6F470DA4E}">
      <dgm:prSet/>
      <dgm:spPr/>
      <dgm:t>
        <a:bodyPr/>
        <a:lstStyle/>
        <a:p>
          <a:pPr>
            <a:lnSpc>
              <a:spcPct val="100000"/>
            </a:lnSpc>
          </a:pPr>
          <a:endParaRPr lang="en-US"/>
        </a:p>
      </dgm:t>
    </dgm:pt>
    <dgm:pt modelId="{8572AB26-CC78-456A-A380-5A1D30B5AAD5}">
      <dgm:prSet phldr="0"/>
      <dgm:spPr/>
      <dgm:t>
        <a:bodyPr/>
        <a:lstStyle/>
        <a:p>
          <a:pPr>
            <a:lnSpc>
              <a:spcPct val="100000"/>
            </a:lnSpc>
            <a:defRPr cap="all"/>
          </a:pPr>
          <a:r>
            <a:rPr lang="en-US" b="1"/>
            <a:t>Assess Cost Variations</a:t>
          </a:r>
          <a:r>
            <a:rPr lang="en-US" b="0"/>
            <a:t>: Identify reasons for cost differences, especially enzyme expenses and reaction times.</a:t>
          </a:r>
          <a:r>
            <a:rPr lang="en-US"/>
            <a:t> </a:t>
          </a:r>
          <a:endParaRPr lang="en-US" b="1"/>
        </a:p>
      </dgm:t>
    </dgm:pt>
    <dgm:pt modelId="{38BFBEC7-95D1-405F-A252-635BEB0199B5}" type="parTrans" cxnId="{B02BD521-0E4C-42C3-B03F-99323D6379AA}">
      <dgm:prSet/>
      <dgm:spPr/>
      <dgm:t>
        <a:bodyPr/>
        <a:lstStyle/>
        <a:p>
          <a:endParaRPr lang="en-US"/>
        </a:p>
      </dgm:t>
    </dgm:pt>
    <dgm:pt modelId="{DAB00F59-117F-44EF-8B1B-3BB618F3EC19}" type="sibTrans" cxnId="{B02BD521-0E4C-42C3-B03F-99323D6379AA}">
      <dgm:prSet/>
      <dgm:spPr/>
      <dgm:t>
        <a:bodyPr/>
        <a:lstStyle/>
        <a:p>
          <a:endParaRPr lang="en-US"/>
        </a:p>
      </dgm:t>
    </dgm:pt>
    <dgm:pt modelId="{9C21CCE9-DBAD-4BF8-9A64-98C5CD2D4B39}" type="pres">
      <dgm:prSet presAssocID="{30C5EE5A-543A-40EB-8459-BA94304D6D12}" presName="root" presStyleCnt="0">
        <dgm:presLayoutVars>
          <dgm:dir/>
          <dgm:resizeHandles val="exact"/>
        </dgm:presLayoutVars>
      </dgm:prSet>
      <dgm:spPr/>
      <dgm:t>
        <a:bodyPr/>
        <a:lstStyle/>
        <a:p>
          <a:endParaRPr lang="en-US"/>
        </a:p>
      </dgm:t>
    </dgm:pt>
    <dgm:pt modelId="{2BA1A15F-962C-437E-B3D4-BC19DF7A02AF}" type="pres">
      <dgm:prSet presAssocID="{8DFCFD9A-FBE7-4C08-9F5D-078AB3B55C65}" presName="compNode" presStyleCnt="0"/>
      <dgm:spPr/>
    </dgm:pt>
    <dgm:pt modelId="{C6FB5023-A8EE-4410-9327-854957C70E3D}" type="pres">
      <dgm:prSet presAssocID="{8DFCFD9A-FBE7-4C08-9F5D-078AB3B55C65}" presName="iconBgRect" presStyleLbl="bgShp" presStyleIdx="0" presStyleCnt="3"/>
      <dgm:spPr/>
    </dgm:pt>
    <dgm:pt modelId="{9ABA2DB1-7D40-4232-A78C-451651E8923A}" type="pres">
      <dgm:prSet presAssocID="{8DFCFD9A-FBE7-4C08-9F5D-078AB3B55C65}" presName="iconRect" presStyleLbl="node1" presStyleIdx="0" presStyleCnt="3"/>
      <dgm:spPr>
        <a:blipFill>
          <a:blip xmlns:r="http://schemas.openxmlformats.org/officeDocument/2006/relationships" r:embed="rId1">
            <a:extLst>
              <a:ext uri="{28A0092B-C50C-407E-A947-70E740481C1C}">
                <a14:useLocalDpi xmlns=""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 xmlns:dgm14="http://schemas.microsoft.com/office/drawing/2010/diagram" id="0" name="" descr="Scientist"/>
        </a:ext>
      </dgm:extLst>
    </dgm:pt>
    <dgm:pt modelId="{7F22E9C3-206C-4ED3-AC8F-02BE7BD4EF9D}" type="pres">
      <dgm:prSet presAssocID="{8DFCFD9A-FBE7-4C08-9F5D-078AB3B55C65}" presName="spaceRect" presStyleCnt="0"/>
      <dgm:spPr/>
    </dgm:pt>
    <dgm:pt modelId="{33E36B41-49DF-4173-B6C0-B009201B754E}" type="pres">
      <dgm:prSet presAssocID="{8DFCFD9A-FBE7-4C08-9F5D-078AB3B55C65}" presName="textRect" presStyleLbl="revTx" presStyleIdx="0" presStyleCnt="3">
        <dgm:presLayoutVars>
          <dgm:chMax val="1"/>
          <dgm:chPref val="1"/>
        </dgm:presLayoutVars>
      </dgm:prSet>
      <dgm:spPr/>
      <dgm:t>
        <a:bodyPr/>
        <a:lstStyle/>
        <a:p>
          <a:endParaRPr lang="en-US"/>
        </a:p>
      </dgm:t>
    </dgm:pt>
    <dgm:pt modelId="{A51C049F-AC58-4E45-A0FF-908096DCAF38}" type="pres">
      <dgm:prSet presAssocID="{61312F43-5455-4090-B8CA-17B2FBC0A336}" presName="sibTrans" presStyleCnt="0"/>
      <dgm:spPr/>
    </dgm:pt>
    <dgm:pt modelId="{35E27ABB-A553-492A-A9D5-3581E0111FD5}" type="pres">
      <dgm:prSet presAssocID="{56A8B3D0-2318-4C33-B615-CA8721423730}" presName="compNode" presStyleCnt="0"/>
      <dgm:spPr/>
    </dgm:pt>
    <dgm:pt modelId="{271F37AB-7975-4441-B20B-26147E456B18}" type="pres">
      <dgm:prSet presAssocID="{56A8B3D0-2318-4C33-B615-CA8721423730}" presName="iconBgRect" presStyleLbl="bgShp" presStyleIdx="1" presStyleCnt="3"/>
      <dgm:spPr/>
    </dgm:pt>
    <dgm:pt modelId="{E50F75C8-7475-4D8E-A177-807F5F1C6268}" type="pres">
      <dgm:prSet presAssocID="{56A8B3D0-2318-4C33-B615-CA8721423730}" presName="iconRect" presStyleLbl="node1" presStyleIdx="1" presStyleCnt="3"/>
      <dgm:spPr>
        <a:blipFill>
          <a:blip xmlns:r="http://schemas.openxmlformats.org/officeDocument/2006/relationships" r:embed="rId3">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 xmlns:dgm14="http://schemas.microsoft.com/office/drawing/2010/diagram" id="0" name="" descr="Factory"/>
        </a:ext>
      </dgm:extLst>
    </dgm:pt>
    <dgm:pt modelId="{1FA98E8E-4280-4122-890B-E978AF955EC4}" type="pres">
      <dgm:prSet presAssocID="{56A8B3D0-2318-4C33-B615-CA8721423730}" presName="spaceRect" presStyleCnt="0"/>
      <dgm:spPr/>
    </dgm:pt>
    <dgm:pt modelId="{8465E07F-C7D7-4A5F-9A12-CE5944EFFD78}" type="pres">
      <dgm:prSet presAssocID="{56A8B3D0-2318-4C33-B615-CA8721423730}" presName="textRect" presStyleLbl="revTx" presStyleIdx="1" presStyleCnt="3">
        <dgm:presLayoutVars>
          <dgm:chMax val="1"/>
          <dgm:chPref val="1"/>
        </dgm:presLayoutVars>
      </dgm:prSet>
      <dgm:spPr/>
      <dgm:t>
        <a:bodyPr/>
        <a:lstStyle/>
        <a:p>
          <a:endParaRPr lang="en-US"/>
        </a:p>
      </dgm:t>
    </dgm:pt>
    <dgm:pt modelId="{01E97F66-B210-4078-ADE9-CB594B00E66A}" type="pres">
      <dgm:prSet presAssocID="{EA3D1C32-369C-49EB-8C94-07818630DA24}" presName="sibTrans" presStyleCnt="0"/>
      <dgm:spPr/>
    </dgm:pt>
    <dgm:pt modelId="{B61F6CCB-5E7C-4A7F-AA8A-7CABDF936C82}" type="pres">
      <dgm:prSet presAssocID="{8572AB26-CC78-456A-A380-5A1D30B5AAD5}" presName="compNode" presStyleCnt="0"/>
      <dgm:spPr/>
    </dgm:pt>
    <dgm:pt modelId="{62FD893A-A63E-43AA-B53E-AC44312D2011}" type="pres">
      <dgm:prSet presAssocID="{8572AB26-CC78-456A-A380-5A1D30B5AAD5}" presName="iconBgRect" presStyleLbl="bgShp" presStyleIdx="2" presStyleCnt="3"/>
      <dgm:spPr/>
    </dgm:pt>
    <dgm:pt modelId="{87F6F7FC-D826-47F8-8A2D-575234FA4577}" type="pres">
      <dgm:prSet presAssocID="{8572AB26-CC78-456A-A380-5A1D30B5AAD5}" presName="iconRect" presStyleLbl="node1" presStyleIdx="2" presStyleCnt="3"/>
      <dgm:spPr>
        <a:blipFill>
          <a:blip xmlns:r="http://schemas.openxmlformats.org/officeDocument/2006/relationships"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 xmlns:dgm14="http://schemas.microsoft.com/office/drawing/2010/diagram" id="0" name="" descr="Scientist"/>
        </a:ext>
      </dgm:extLst>
    </dgm:pt>
    <dgm:pt modelId="{EF952502-EC10-4DA1-9161-5C5E1ADE8261}" type="pres">
      <dgm:prSet presAssocID="{8572AB26-CC78-456A-A380-5A1D30B5AAD5}" presName="spaceRect" presStyleCnt="0"/>
      <dgm:spPr/>
    </dgm:pt>
    <dgm:pt modelId="{D3F0AC4A-2840-4073-8540-0E80F2BD452C}" type="pres">
      <dgm:prSet presAssocID="{8572AB26-CC78-456A-A380-5A1D30B5AAD5}" presName="textRect" presStyleLbl="revTx" presStyleIdx="2" presStyleCnt="3">
        <dgm:presLayoutVars>
          <dgm:chMax val="1"/>
          <dgm:chPref val="1"/>
        </dgm:presLayoutVars>
      </dgm:prSet>
      <dgm:spPr/>
      <dgm:t>
        <a:bodyPr/>
        <a:lstStyle/>
        <a:p>
          <a:endParaRPr lang="en-US"/>
        </a:p>
      </dgm:t>
    </dgm:pt>
  </dgm:ptLst>
  <dgm:cxnLst>
    <dgm:cxn modelId="{A11548D8-96B0-42C8-87D7-D5886C5F89E8}" type="presOf" srcId="{8DFCFD9A-FBE7-4C08-9F5D-078AB3B55C65}" destId="{33E36B41-49DF-4173-B6C0-B009201B754E}" srcOrd="0" destOrd="0" presId="urn:microsoft.com/office/officeart/2018/5/layout/IconCircleLabelList"/>
    <dgm:cxn modelId="{1E69E122-3A82-45E2-BCD0-8B4D579C33F5}" type="presOf" srcId="{56A8B3D0-2318-4C33-B615-CA8721423730}" destId="{8465E07F-C7D7-4A5F-9A12-CE5944EFFD78}" srcOrd="0" destOrd="0" presId="urn:microsoft.com/office/officeart/2018/5/layout/IconCircleLabelList"/>
    <dgm:cxn modelId="{6C88195C-C0D4-489C-815D-0FE6F470DA4E}" srcId="{30C5EE5A-543A-40EB-8459-BA94304D6D12}" destId="{56A8B3D0-2318-4C33-B615-CA8721423730}" srcOrd="1" destOrd="0" parTransId="{6ABE98B6-DB27-4D8D-BE60-607C3A24272B}" sibTransId="{EA3D1C32-369C-49EB-8C94-07818630DA24}"/>
    <dgm:cxn modelId="{94B94DD3-05D8-4FE8-9263-475EE0681435}" type="presOf" srcId="{8572AB26-CC78-456A-A380-5A1D30B5AAD5}" destId="{D3F0AC4A-2840-4073-8540-0E80F2BD452C}" srcOrd="0" destOrd="0" presId="urn:microsoft.com/office/officeart/2018/5/layout/IconCircleLabelList"/>
    <dgm:cxn modelId="{B02BD521-0E4C-42C3-B03F-99323D6379AA}" srcId="{30C5EE5A-543A-40EB-8459-BA94304D6D12}" destId="{8572AB26-CC78-456A-A380-5A1D30B5AAD5}" srcOrd="2" destOrd="0" parTransId="{38BFBEC7-95D1-405F-A252-635BEB0199B5}" sibTransId="{DAB00F59-117F-44EF-8B1B-3BB618F3EC19}"/>
    <dgm:cxn modelId="{C0D13D98-E546-46B0-95EB-073892480845}" srcId="{30C5EE5A-543A-40EB-8459-BA94304D6D12}" destId="{8DFCFD9A-FBE7-4C08-9F5D-078AB3B55C65}" srcOrd="0" destOrd="0" parTransId="{4ABA1062-437F-441D-B462-0A7AED8BA2C8}" sibTransId="{61312F43-5455-4090-B8CA-17B2FBC0A336}"/>
    <dgm:cxn modelId="{03BE3687-C9E4-4DB8-8628-F73C235FB5D2}" type="presOf" srcId="{30C5EE5A-543A-40EB-8459-BA94304D6D12}" destId="{9C21CCE9-DBAD-4BF8-9A64-98C5CD2D4B39}" srcOrd="0" destOrd="0" presId="urn:microsoft.com/office/officeart/2018/5/layout/IconCircleLabelList"/>
    <dgm:cxn modelId="{A080EF5D-EC70-460E-B484-90B7D41E02E6}" type="presParOf" srcId="{9C21CCE9-DBAD-4BF8-9A64-98C5CD2D4B39}" destId="{2BA1A15F-962C-437E-B3D4-BC19DF7A02AF}" srcOrd="0" destOrd="0" presId="urn:microsoft.com/office/officeart/2018/5/layout/IconCircleLabelList"/>
    <dgm:cxn modelId="{EA4DC480-4EC2-4DF7-A463-0298F997D418}" type="presParOf" srcId="{2BA1A15F-962C-437E-B3D4-BC19DF7A02AF}" destId="{C6FB5023-A8EE-4410-9327-854957C70E3D}" srcOrd="0" destOrd="0" presId="urn:microsoft.com/office/officeart/2018/5/layout/IconCircleLabelList"/>
    <dgm:cxn modelId="{31F2FC9E-7C0F-440F-BA9B-1AF7F4828E74}" type="presParOf" srcId="{2BA1A15F-962C-437E-B3D4-BC19DF7A02AF}" destId="{9ABA2DB1-7D40-4232-A78C-451651E8923A}" srcOrd="1" destOrd="0" presId="urn:microsoft.com/office/officeart/2018/5/layout/IconCircleLabelList"/>
    <dgm:cxn modelId="{AD953DFE-3065-46F5-A758-525527F8D439}" type="presParOf" srcId="{2BA1A15F-962C-437E-B3D4-BC19DF7A02AF}" destId="{7F22E9C3-206C-4ED3-AC8F-02BE7BD4EF9D}" srcOrd="2" destOrd="0" presId="urn:microsoft.com/office/officeart/2018/5/layout/IconCircleLabelList"/>
    <dgm:cxn modelId="{38D168CE-22F0-46FD-8A58-5D7FAF945D7F}" type="presParOf" srcId="{2BA1A15F-962C-437E-B3D4-BC19DF7A02AF}" destId="{33E36B41-49DF-4173-B6C0-B009201B754E}" srcOrd="3" destOrd="0" presId="urn:microsoft.com/office/officeart/2018/5/layout/IconCircleLabelList"/>
    <dgm:cxn modelId="{4A6B3713-1531-419B-A29A-26FC514EDBAC}" type="presParOf" srcId="{9C21CCE9-DBAD-4BF8-9A64-98C5CD2D4B39}" destId="{A51C049F-AC58-4E45-A0FF-908096DCAF38}" srcOrd="1" destOrd="0" presId="urn:microsoft.com/office/officeart/2018/5/layout/IconCircleLabelList"/>
    <dgm:cxn modelId="{5C4D61EF-8758-42AD-A687-1F7B5346A991}" type="presParOf" srcId="{9C21CCE9-DBAD-4BF8-9A64-98C5CD2D4B39}" destId="{35E27ABB-A553-492A-A9D5-3581E0111FD5}" srcOrd="2" destOrd="0" presId="urn:microsoft.com/office/officeart/2018/5/layout/IconCircleLabelList"/>
    <dgm:cxn modelId="{CA13AFF7-4D8D-4FF9-B869-9C441DF7097B}" type="presParOf" srcId="{35E27ABB-A553-492A-A9D5-3581E0111FD5}" destId="{271F37AB-7975-4441-B20B-26147E456B18}" srcOrd="0" destOrd="0" presId="urn:microsoft.com/office/officeart/2018/5/layout/IconCircleLabelList"/>
    <dgm:cxn modelId="{826C6C8E-5313-493F-916F-524F45BAEEE9}" type="presParOf" srcId="{35E27ABB-A553-492A-A9D5-3581E0111FD5}" destId="{E50F75C8-7475-4D8E-A177-807F5F1C6268}" srcOrd="1" destOrd="0" presId="urn:microsoft.com/office/officeart/2018/5/layout/IconCircleLabelList"/>
    <dgm:cxn modelId="{26E3DB59-84B6-4DD4-9969-DD427835F5A4}" type="presParOf" srcId="{35E27ABB-A553-492A-A9D5-3581E0111FD5}" destId="{1FA98E8E-4280-4122-890B-E978AF955EC4}" srcOrd="2" destOrd="0" presId="urn:microsoft.com/office/officeart/2018/5/layout/IconCircleLabelList"/>
    <dgm:cxn modelId="{BA35C3E1-2057-4164-AF7D-5C5EABACDF98}" type="presParOf" srcId="{35E27ABB-A553-492A-A9D5-3581E0111FD5}" destId="{8465E07F-C7D7-4A5F-9A12-CE5944EFFD78}" srcOrd="3" destOrd="0" presId="urn:microsoft.com/office/officeart/2018/5/layout/IconCircleLabelList"/>
    <dgm:cxn modelId="{9B56D73B-6ACF-4419-B731-9567FC924EB5}" type="presParOf" srcId="{9C21CCE9-DBAD-4BF8-9A64-98C5CD2D4B39}" destId="{01E97F66-B210-4078-ADE9-CB594B00E66A}" srcOrd="3" destOrd="0" presId="urn:microsoft.com/office/officeart/2018/5/layout/IconCircleLabelList"/>
    <dgm:cxn modelId="{F978D184-DBF6-450B-B746-8615E522D611}" type="presParOf" srcId="{9C21CCE9-DBAD-4BF8-9A64-98C5CD2D4B39}" destId="{B61F6CCB-5E7C-4A7F-AA8A-7CABDF936C82}" srcOrd="4" destOrd="0" presId="urn:microsoft.com/office/officeart/2018/5/layout/IconCircleLabelList"/>
    <dgm:cxn modelId="{7AC1E7E7-7329-4E8C-9923-DE16A655EFC0}" type="presParOf" srcId="{B61F6CCB-5E7C-4A7F-AA8A-7CABDF936C82}" destId="{62FD893A-A63E-43AA-B53E-AC44312D2011}" srcOrd="0" destOrd="0" presId="urn:microsoft.com/office/officeart/2018/5/layout/IconCircleLabelList"/>
    <dgm:cxn modelId="{6E21F0E0-B773-4DB4-BB41-9849BC9C09F6}" type="presParOf" srcId="{B61F6CCB-5E7C-4A7F-AA8A-7CABDF936C82}" destId="{87F6F7FC-D826-47F8-8A2D-575234FA4577}" srcOrd="1" destOrd="0" presId="urn:microsoft.com/office/officeart/2018/5/layout/IconCircleLabelList"/>
    <dgm:cxn modelId="{2474DAF5-2E1B-4C62-A8CA-DF1973EE3996}" type="presParOf" srcId="{B61F6CCB-5E7C-4A7F-AA8A-7CABDF936C82}" destId="{EF952502-EC10-4DA1-9161-5C5E1ADE8261}" srcOrd="2" destOrd="0" presId="urn:microsoft.com/office/officeart/2018/5/layout/IconCircleLabelList"/>
    <dgm:cxn modelId="{333FF4D9-DF9A-4983-90CC-3CB3293006EF}" type="presParOf" srcId="{B61F6CCB-5E7C-4A7F-AA8A-7CABDF936C82}" destId="{D3F0AC4A-2840-4073-8540-0E80F2BD452C}" srcOrd="3" destOrd="0" presId="urn:microsoft.com/office/officeart/2018/5/layout/IconCircleLabelList"/>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9F604B-8D60-4676-B6B1-AE5BEC026B3A}"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DD8D0A6-43DF-40C7-A08D-0B2EB83B9E73}">
      <dgm:prSet/>
      <dgm:spPr/>
      <dgm:t>
        <a:bodyPr/>
        <a:lstStyle/>
        <a:p>
          <a:pPr>
            <a:lnSpc>
              <a:spcPct val="100000"/>
            </a:lnSpc>
          </a:pPr>
          <a:r>
            <a:rPr lang="en-US" b="1"/>
            <a:t>Palm Oil</a:t>
          </a:r>
          <a:r>
            <a:rPr lang="en-US"/>
            <a:t>: Primary feedstock for biodiesel production.</a:t>
          </a:r>
        </a:p>
      </dgm:t>
    </dgm:pt>
    <dgm:pt modelId="{A254D8C3-E635-4EFD-ABAE-C8AA5568FE3E}" type="parTrans" cxnId="{DF3B30E6-4D2E-4C5F-B44B-E5FB626187C7}">
      <dgm:prSet/>
      <dgm:spPr/>
      <dgm:t>
        <a:bodyPr/>
        <a:lstStyle/>
        <a:p>
          <a:endParaRPr lang="en-US"/>
        </a:p>
      </dgm:t>
    </dgm:pt>
    <dgm:pt modelId="{EF2A8BBC-7FB3-4DD8-BA23-DD8C0A849FC0}" type="sibTrans" cxnId="{DF3B30E6-4D2E-4C5F-B44B-E5FB626187C7}">
      <dgm:prSet/>
      <dgm:spPr/>
      <dgm:t>
        <a:bodyPr/>
        <a:lstStyle/>
        <a:p>
          <a:endParaRPr lang="en-US"/>
        </a:p>
      </dgm:t>
    </dgm:pt>
    <dgm:pt modelId="{16E61B0C-AB2D-43F3-B430-9E439693A2C5}">
      <dgm:prSet/>
      <dgm:spPr/>
      <dgm:t>
        <a:bodyPr/>
        <a:lstStyle/>
        <a:p>
          <a:pPr>
            <a:lnSpc>
              <a:spcPct val="100000"/>
            </a:lnSpc>
          </a:pPr>
          <a:r>
            <a:rPr lang="en-US" b="1"/>
            <a:t>Methanol</a:t>
          </a:r>
          <a:r>
            <a:rPr lang="en-US"/>
            <a:t>: Alcohol used in the transesterification process.</a:t>
          </a:r>
        </a:p>
      </dgm:t>
    </dgm:pt>
    <dgm:pt modelId="{B17AB1F7-CAAC-45BF-B725-6D9387E02A02}" type="parTrans" cxnId="{8703021E-099E-4B8F-AA0F-E363AB101BC6}">
      <dgm:prSet/>
      <dgm:spPr/>
      <dgm:t>
        <a:bodyPr/>
        <a:lstStyle/>
        <a:p>
          <a:endParaRPr lang="en-US"/>
        </a:p>
      </dgm:t>
    </dgm:pt>
    <dgm:pt modelId="{C7BD6B3D-0DF7-41F8-9276-0FE021547C01}" type="sibTrans" cxnId="{8703021E-099E-4B8F-AA0F-E363AB101BC6}">
      <dgm:prSet/>
      <dgm:spPr/>
      <dgm:t>
        <a:bodyPr/>
        <a:lstStyle/>
        <a:p>
          <a:endParaRPr lang="en-US"/>
        </a:p>
      </dgm:t>
    </dgm:pt>
    <dgm:pt modelId="{3683D636-5DF6-40D6-B0DD-C5825D028657}">
      <dgm:prSet/>
      <dgm:spPr/>
      <dgm:t>
        <a:bodyPr/>
        <a:lstStyle/>
        <a:p>
          <a:pPr>
            <a:lnSpc>
              <a:spcPct val="100000"/>
            </a:lnSpc>
          </a:pPr>
          <a:r>
            <a:rPr lang="en-US" b="1"/>
            <a:t>Sodium Hydroxide (NaOH)</a:t>
          </a:r>
          <a:r>
            <a:rPr lang="en-US"/>
            <a:t>: Strong catalyst for converting triglycerides to biodiesel.</a:t>
          </a:r>
        </a:p>
      </dgm:t>
    </dgm:pt>
    <dgm:pt modelId="{7A33AF0D-1C75-4EDB-AEE4-20843D57669F}" type="parTrans" cxnId="{7EB235B1-F7DA-42A3-B5D1-0CF865A4FE30}">
      <dgm:prSet/>
      <dgm:spPr/>
      <dgm:t>
        <a:bodyPr/>
        <a:lstStyle/>
        <a:p>
          <a:endParaRPr lang="en-US"/>
        </a:p>
      </dgm:t>
    </dgm:pt>
    <dgm:pt modelId="{A83CA477-559B-47F6-B296-1B0947CE5ECD}" type="sibTrans" cxnId="{7EB235B1-F7DA-42A3-B5D1-0CF865A4FE30}">
      <dgm:prSet/>
      <dgm:spPr/>
      <dgm:t>
        <a:bodyPr/>
        <a:lstStyle/>
        <a:p>
          <a:endParaRPr lang="en-US"/>
        </a:p>
      </dgm:t>
    </dgm:pt>
    <dgm:pt modelId="{4B6843AF-48D0-4509-852F-5C6D19083C2C}">
      <dgm:prSet/>
      <dgm:spPr/>
      <dgm:t>
        <a:bodyPr/>
        <a:lstStyle/>
        <a:p>
          <a:pPr>
            <a:lnSpc>
              <a:spcPct val="100000"/>
            </a:lnSpc>
          </a:pPr>
          <a:r>
            <a:rPr lang="en-US" b="1"/>
            <a:t>HCl (Hydrochloric Acid)</a:t>
          </a:r>
          <a:r>
            <a:rPr lang="en-US"/>
            <a:t>: Used for glycerin byproduct treatment.</a:t>
          </a:r>
        </a:p>
      </dgm:t>
    </dgm:pt>
    <dgm:pt modelId="{2271E9CC-5CD6-4123-AAE8-B03628BCBA71}" type="parTrans" cxnId="{F615016B-36C7-456A-B02B-7ECE2CB67012}">
      <dgm:prSet/>
      <dgm:spPr/>
      <dgm:t>
        <a:bodyPr/>
        <a:lstStyle/>
        <a:p>
          <a:endParaRPr lang="en-US"/>
        </a:p>
      </dgm:t>
    </dgm:pt>
    <dgm:pt modelId="{684CF42B-A1D6-40BF-A1B8-BA9B9463905D}" type="sibTrans" cxnId="{F615016B-36C7-456A-B02B-7ECE2CB67012}">
      <dgm:prSet/>
      <dgm:spPr/>
      <dgm:t>
        <a:bodyPr/>
        <a:lstStyle/>
        <a:p>
          <a:endParaRPr lang="en-US"/>
        </a:p>
      </dgm:t>
    </dgm:pt>
    <dgm:pt modelId="{3A6C8E3D-8786-44AF-A3E0-83E6662EB5CB}">
      <dgm:prSet/>
      <dgm:spPr/>
      <dgm:t>
        <a:bodyPr/>
        <a:lstStyle/>
        <a:p>
          <a:pPr>
            <a:lnSpc>
              <a:spcPct val="100000"/>
            </a:lnSpc>
          </a:pPr>
          <a:r>
            <a:rPr lang="en-US" b="1"/>
            <a:t>Glycerin</a:t>
          </a:r>
          <a:r>
            <a:rPr lang="en-US"/>
            <a:t>: Byproduct of transesterification, requires treatment or disposal.</a:t>
          </a:r>
        </a:p>
      </dgm:t>
    </dgm:pt>
    <dgm:pt modelId="{BBDE42C5-DC7F-4760-B85E-362BB747655C}" type="parTrans" cxnId="{703024AB-9044-4AE2-A52B-AA8A0C258F35}">
      <dgm:prSet/>
      <dgm:spPr/>
      <dgm:t>
        <a:bodyPr/>
        <a:lstStyle/>
        <a:p>
          <a:endParaRPr lang="en-US"/>
        </a:p>
      </dgm:t>
    </dgm:pt>
    <dgm:pt modelId="{4BCDC3FE-57C3-4C17-B731-D13A225AB9D4}" type="sibTrans" cxnId="{703024AB-9044-4AE2-A52B-AA8A0C258F35}">
      <dgm:prSet/>
      <dgm:spPr/>
      <dgm:t>
        <a:bodyPr/>
        <a:lstStyle/>
        <a:p>
          <a:endParaRPr lang="en-US"/>
        </a:p>
      </dgm:t>
    </dgm:pt>
    <dgm:pt modelId="{F4BCC048-0D40-4B79-96AA-9B889A5848C3}" type="pres">
      <dgm:prSet presAssocID="{FC9F604B-8D60-4676-B6B1-AE5BEC026B3A}" presName="root" presStyleCnt="0">
        <dgm:presLayoutVars>
          <dgm:dir/>
          <dgm:resizeHandles val="exact"/>
        </dgm:presLayoutVars>
      </dgm:prSet>
      <dgm:spPr/>
      <dgm:t>
        <a:bodyPr/>
        <a:lstStyle/>
        <a:p>
          <a:endParaRPr lang="en-US"/>
        </a:p>
      </dgm:t>
    </dgm:pt>
    <dgm:pt modelId="{912A6335-48AE-4199-AB5F-14C3D15E0839}" type="pres">
      <dgm:prSet presAssocID="{ADD8D0A6-43DF-40C7-A08D-0B2EB83B9E73}" presName="compNode" presStyleCnt="0"/>
      <dgm:spPr/>
    </dgm:pt>
    <dgm:pt modelId="{5C31328F-D0C3-4734-8763-784C305D1EBD}" type="pres">
      <dgm:prSet presAssocID="{ADD8D0A6-43DF-40C7-A08D-0B2EB83B9E73}" presName="bgRect" presStyleLbl="bgShp" presStyleIdx="0" presStyleCnt="5"/>
      <dgm:spPr/>
    </dgm:pt>
    <dgm:pt modelId="{00CB87AD-D2E8-4736-BF11-7351B5F92118}" type="pres">
      <dgm:prSet presAssocID="{ADD8D0A6-43DF-40C7-A08D-0B2EB83B9E73}" presName="iconRect" presStyleLbl="node1" presStyleIdx="0" presStyleCnt="5"/>
      <dgm:spPr>
        <a:blipFill>
          <a:blip xmlns:r="http://schemas.openxmlformats.org/officeDocument/2006/relationships" r:embed="rId1">
            <a:extLst>
              <a:ext uri="{28A0092B-C50C-407E-A947-70E740481C1C}">
                <a14:useLocalDpi xmlns=""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 xmlns:dgm14="http://schemas.microsoft.com/office/drawing/2010/diagram" id="0" name="" descr="Succulent"/>
        </a:ext>
      </dgm:extLst>
    </dgm:pt>
    <dgm:pt modelId="{AC9758A5-D5AE-4656-B2DA-1AC127C75CB4}" type="pres">
      <dgm:prSet presAssocID="{ADD8D0A6-43DF-40C7-A08D-0B2EB83B9E73}" presName="spaceRect" presStyleCnt="0"/>
      <dgm:spPr/>
    </dgm:pt>
    <dgm:pt modelId="{565C5F9F-6E5A-496D-9B6D-5B2F9648B2E4}" type="pres">
      <dgm:prSet presAssocID="{ADD8D0A6-43DF-40C7-A08D-0B2EB83B9E73}" presName="parTx" presStyleLbl="revTx" presStyleIdx="0" presStyleCnt="5">
        <dgm:presLayoutVars>
          <dgm:chMax val="0"/>
          <dgm:chPref val="0"/>
        </dgm:presLayoutVars>
      </dgm:prSet>
      <dgm:spPr/>
      <dgm:t>
        <a:bodyPr/>
        <a:lstStyle/>
        <a:p>
          <a:endParaRPr lang="en-US"/>
        </a:p>
      </dgm:t>
    </dgm:pt>
    <dgm:pt modelId="{E648EC27-2C17-4DA8-B09A-10C1BCDE487C}" type="pres">
      <dgm:prSet presAssocID="{EF2A8BBC-7FB3-4DD8-BA23-DD8C0A849FC0}" presName="sibTrans" presStyleCnt="0"/>
      <dgm:spPr/>
    </dgm:pt>
    <dgm:pt modelId="{B60232FB-E41C-4B02-A1EF-BDB2ABCD25F5}" type="pres">
      <dgm:prSet presAssocID="{16E61B0C-AB2D-43F3-B430-9E439693A2C5}" presName="compNode" presStyleCnt="0"/>
      <dgm:spPr/>
    </dgm:pt>
    <dgm:pt modelId="{7DE9F443-8C34-4B2B-B4E0-623D3C771FC0}" type="pres">
      <dgm:prSet presAssocID="{16E61B0C-AB2D-43F3-B430-9E439693A2C5}" presName="bgRect" presStyleLbl="bgShp" presStyleIdx="1" presStyleCnt="5"/>
      <dgm:spPr/>
    </dgm:pt>
    <dgm:pt modelId="{81676F9D-6465-4967-83C3-548E844D48D9}" type="pres">
      <dgm:prSet presAssocID="{16E61B0C-AB2D-43F3-B430-9E439693A2C5}" presName="iconRect" presStyleLbl="node1" presStyleIdx="1" presStyleCnt="5"/>
      <dgm:spPr>
        <a:blipFill>
          <a:blip xmlns:r="http://schemas.openxmlformats.org/officeDocument/2006/relationships" r:embed="rId3">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 xmlns:dgm14="http://schemas.microsoft.com/office/drawing/2010/diagram" id="0" name="" descr="Champagne Glasses"/>
        </a:ext>
      </dgm:extLst>
    </dgm:pt>
    <dgm:pt modelId="{61B2AFC8-F239-4C6D-BA15-8C218565332D}" type="pres">
      <dgm:prSet presAssocID="{16E61B0C-AB2D-43F3-B430-9E439693A2C5}" presName="spaceRect" presStyleCnt="0"/>
      <dgm:spPr/>
    </dgm:pt>
    <dgm:pt modelId="{4C7D097F-B5FE-4183-ACEC-008E347100D0}" type="pres">
      <dgm:prSet presAssocID="{16E61B0C-AB2D-43F3-B430-9E439693A2C5}" presName="parTx" presStyleLbl="revTx" presStyleIdx="1" presStyleCnt="5">
        <dgm:presLayoutVars>
          <dgm:chMax val="0"/>
          <dgm:chPref val="0"/>
        </dgm:presLayoutVars>
      </dgm:prSet>
      <dgm:spPr/>
      <dgm:t>
        <a:bodyPr/>
        <a:lstStyle/>
        <a:p>
          <a:endParaRPr lang="en-US"/>
        </a:p>
      </dgm:t>
    </dgm:pt>
    <dgm:pt modelId="{C04E72FA-5C5A-4275-810F-A7AE10D1A9BA}" type="pres">
      <dgm:prSet presAssocID="{C7BD6B3D-0DF7-41F8-9276-0FE021547C01}" presName="sibTrans" presStyleCnt="0"/>
      <dgm:spPr/>
    </dgm:pt>
    <dgm:pt modelId="{4D92E5F7-C98C-481F-A5AC-12751CACA5A7}" type="pres">
      <dgm:prSet presAssocID="{3683D636-5DF6-40D6-B0DD-C5825D028657}" presName="compNode" presStyleCnt="0"/>
      <dgm:spPr/>
    </dgm:pt>
    <dgm:pt modelId="{720982C5-05C3-4C2D-9828-C2AC228EA027}" type="pres">
      <dgm:prSet presAssocID="{3683D636-5DF6-40D6-B0DD-C5825D028657}" presName="bgRect" presStyleLbl="bgShp" presStyleIdx="2" presStyleCnt="5"/>
      <dgm:spPr/>
    </dgm:pt>
    <dgm:pt modelId="{960F3290-E4ED-4719-AB65-3B5C71AC59E4}" type="pres">
      <dgm:prSet presAssocID="{3683D636-5DF6-40D6-B0DD-C5825D028657}" presName="iconRect" presStyleLbl="node1" presStyleIdx="2" presStyleCnt="5"/>
      <dgm:spPr>
        <a:blipFill>
          <a:blip xmlns:r="http://schemas.openxmlformats.org/officeDocument/2006/relationships"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 xmlns:dgm14="http://schemas.microsoft.com/office/drawing/2010/diagram" id="0" name="" descr="Beaker"/>
        </a:ext>
      </dgm:extLst>
    </dgm:pt>
    <dgm:pt modelId="{D9DE09EA-5B1B-47BE-9AA6-1E1BEA423FD8}" type="pres">
      <dgm:prSet presAssocID="{3683D636-5DF6-40D6-B0DD-C5825D028657}" presName="spaceRect" presStyleCnt="0"/>
      <dgm:spPr/>
    </dgm:pt>
    <dgm:pt modelId="{A6DB6DA9-1313-42F4-81B9-9D8FDDDFC30D}" type="pres">
      <dgm:prSet presAssocID="{3683D636-5DF6-40D6-B0DD-C5825D028657}" presName="parTx" presStyleLbl="revTx" presStyleIdx="2" presStyleCnt="5">
        <dgm:presLayoutVars>
          <dgm:chMax val="0"/>
          <dgm:chPref val="0"/>
        </dgm:presLayoutVars>
      </dgm:prSet>
      <dgm:spPr/>
      <dgm:t>
        <a:bodyPr/>
        <a:lstStyle/>
        <a:p>
          <a:endParaRPr lang="en-US"/>
        </a:p>
      </dgm:t>
    </dgm:pt>
    <dgm:pt modelId="{A535C343-C724-4C9B-8E63-C2DBBCC30A79}" type="pres">
      <dgm:prSet presAssocID="{A83CA477-559B-47F6-B296-1B0947CE5ECD}" presName="sibTrans" presStyleCnt="0"/>
      <dgm:spPr/>
    </dgm:pt>
    <dgm:pt modelId="{4C9BC313-7B42-42D6-B46C-F7D096B4F45D}" type="pres">
      <dgm:prSet presAssocID="{4B6843AF-48D0-4509-852F-5C6D19083C2C}" presName="compNode" presStyleCnt="0"/>
      <dgm:spPr/>
    </dgm:pt>
    <dgm:pt modelId="{E7CBEC50-0038-4FC8-9C95-00390EAF3B32}" type="pres">
      <dgm:prSet presAssocID="{4B6843AF-48D0-4509-852F-5C6D19083C2C}" presName="bgRect" presStyleLbl="bgShp" presStyleIdx="3" presStyleCnt="5"/>
      <dgm:spPr/>
    </dgm:pt>
    <dgm:pt modelId="{5A662261-E23C-4997-A459-D817EE01DCD4}" type="pres">
      <dgm:prSet presAssocID="{4B6843AF-48D0-4509-852F-5C6D19083C2C}" presName="iconRect" presStyleLbl="node1" presStyleIdx="3" presStyleCnt="5"/>
      <dgm:spPr>
        <a:blipFill>
          <a:blip xmlns:r="http://schemas.openxmlformats.org/officeDocument/2006/relationships" r:embed="rId7">
            <a:extLst>
              <a:ext uri="{28A0092B-C50C-407E-A947-70E740481C1C}">
                <a14:useLocalDpi xmlns="" xmlns:a14="http://schemas.microsoft.com/office/drawing/2010/main" val="0"/>
              </a:ext>
              <a:ext uri="{96DAC541-7B7A-43D3-8B79-37D633B846F1}">
                <asvg:svgBlip xmlns="" xmlns:asvg="http://schemas.microsoft.com/office/drawing/2016/SVG/main" r:embed="rId8"/>
              </a:ext>
            </a:extLst>
          </a:blip>
          <a:stretch>
            <a:fillRect/>
          </a:stretch>
        </a:blipFill>
        <a:ln>
          <a:noFill/>
        </a:ln>
      </dgm:spPr>
      <dgm:extLst>
        <a:ext uri="{E40237B7-FDA0-4F09-8148-C483321AD2D9}">
          <dgm14:cNvPr xmlns="" xmlns:dgm14="http://schemas.microsoft.com/office/drawing/2010/diagram" id="0" name="" descr="Flask"/>
        </a:ext>
      </dgm:extLst>
    </dgm:pt>
    <dgm:pt modelId="{9AC654C9-F5EE-4109-A9D1-18770B1F7300}" type="pres">
      <dgm:prSet presAssocID="{4B6843AF-48D0-4509-852F-5C6D19083C2C}" presName="spaceRect" presStyleCnt="0"/>
      <dgm:spPr/>
    </dgm:pt>
    <dgm:pt modelId="{DE7D7F07-403D-4E5B-A349-297B9489A037}" type="pres">
      <dgm:prSet presAssocID="{4B6843AF-48D0-4509-852F-5C6D19083C2C}" presName="parTx" presStyleLbl="revTx" presStyleIdx="3" presStyleCnt="5">
        <dgm:presLayoutVars>
          <dgm:chMax val="0"/>
          <dgm:chPref val="0"/>
        </dgm:presLayoutVars>
      </dgm:prSet>
      <dgm:spPr/>
      <dgm:t>
        <a:bodyPr/>
        <a:lstStyle/>
        <a:p>
          <a:endParaRPr lang="en-US"/>
        </a:p>
      </dgm:t>
    </dgm:pt>
    <dgm:pt modelId="{3EA46357-CF1C-4CBF-BE7E-B3BCDD47D8A6}" type="pres">
      <dgm:prSet presAssocID="{684CF42B-A1D6-40BF-A1B8-BA9B9463905D}" presName="sibTrans" presStyleCnt="0"/>
      <dgm:spPr/>
    </dgm:pt>
    <dgm:pt modelId="{FCF2D8D2-ABDD-4C20-9208-880E9197443D}" type="pres">
      <dgm:prSet presAssocID="{3A6C8E3D-8786-44AF-A3E0-83E6662EB5CB}" presName="compNode" presStyleCnt="0"/>
      <dgm:spPr/>
    </dgm:pt>
    <dgm:pt modelId="{845B4E5C-658C-4999-86F5-8E79A03B6352}" type="pres">
      <dgm:prSet presAssocID="{3A6C8E3D-8786-44AF-A3E0-83E6662EB5CB}" presName="bgRect" presStyleLbl="bgShp" presStyleIdx="4" presStyleCnt="5"/>
      <dgm:spPr/>
    </dgm:pt>
    <dgm:pt modelId="{7A37C4F8-82B5-4EEE-ACE1-ED7A42C3BCB7}" type="pres">
      <dgm:prSet presAssocID="{3A6C8E3D-8786-44AF-A3E0-83E6662EB5CB}" presName="iconRect" presStyleLbl="node1" presStyleIdx="4" presStyleCnt="5"/>
      <dgm:spPr>
        <a:blipFill>
          <a:blip xmlns:r="http://schemas.openxmlformats.org/officeDocument/2006/relationships" r:embed="rId9">
            <a:extLst>
              <a:ext uri="{28A0092B-C50C-407E-A947-70E740481C1C}">
                <a14:useLocalDpi xmlns="" xmlns:a14="http://schemas.microsoft.com/office/drawing/2010/main" val="0"/>
              </a:ext>
              <a:ext uri="{96DAC541-7B7A-43D3-8B79-37D633B846F1}">
                <asvg:svgBlip xmlns="" xmlns:asvg="http://schemas.microsoft.com/office/drawing/2016/SVG/main" r:embed="rId10"/>
              </a:ext>
            </a:extLst>
          </a:blip>
          <a:stretch>
            <a:fillRect/>
          </a:stretch>
        </a:blipFill>
        <a:ln>
          <a:noFill/>
        </a:ln>
      </dgm:spPr>
      <dgm:extLst>
        <a:ext uri="{E40237B7-FDA0-4F09-8148-C483321AD2D9}">
          <dgm14:cNvPr xmlns="" xmlns:dgm14="http://schemas.microsoft.com/office/drawing/2010/diagram" id="0" name="" descr="Factory"/>
        </a:ext>
      </dgm:extLst>
    </dgm:pt>
    <dgm:pt modelId="{D46438EB-0743-4289-ACA2-6382D18B81CF}" type="pres">
      <dgm:prSet presAssocID="{3A6C8E3D-8786-44AF-A3E0-83E6662EB5CB}" presName="spaceRect" presStyleCnt="0"/>
      <dgm:spPr/>
    </dgm:pt>
    <dgm:pt modelId="{1AECCC74-DB7E-478B-A016-F2A036758AFC}" type="pres">
      <dgm:prSet presAssocID="{3A6C8E3D-8786-44AF-A3E0-83E6662EB5CB}" presName="parTx" presStyleLbl="revTx" presStyleIdx="4" presStyleCnt="5">
        <dgm:presLayoutVars>
          <dgm:chMax val="0"/>
          <dgm:chPref val="0"/>
        </dgm:presLayoutVars>
      </dgm:prSet>
      <dgm:spPr/>
      <dgm:t>
        <a:bodyPr/>
        <a:lstStyle/>
        <a:p>
          <a:endParaRPr lang="en-US"/>
        </a:p>
      </dgm:t>
    </dgm:pt>
  </dgm:ptLst>
  <dgm:cxnLst>
    <dgm:cxn modelId="{F615016B-36C7-456A-B02B-7ECE2CB67012}" srcId="{FC9F604B-8D60-4676-B6B1-AE5BEC026B3A}" destId="{4B6843AF-48D0-4509-852F-5C6D19083C2C}" srcOrd="3" destOrd="0" parTransId="{2271E9CC-5CD6-4123-AAE8-B03628BCBA71}" sibTransId="{684CF42B-A1D6-40BF-A1B8-BA9B9463905D}"/>
    <dgm:cxn modelId="{46F1AAE3-D857-42D3-9110-7875F2C80625}" type="presOf" srcId="{3683D636-5DF6-40D6-B0DD-C5825D028657}" destId="{A6DB6DA9-1313-42F4-81B9-9D8FDDDFC30D}" srcOrd="0" destOrd="0" presId="urn:microsoft.com/office/officeart/2018/2/layout/IconVerticalSolidList"/>
    <dgm:cxn modelId="{0DED6726-F941-4C89-AED4-D5A4D5636FDB}" type="presOf" srcId="{FC9F604B-8D60-4676-B6B1-AE5BEC026B3A}" destId="{F4BCC048-0D40-4B79-96AA-9B889A5848C3}" srcOrd="0" destOrd="0" presId="urn:microsoft.com/office/officeart/2018/2/layout/IconVerticalSolidList"/>
    <dgm:cxn modelId="{8703021E-099E-4B8F-AA0F-E363AB101BC6}" srcId="{FC9F604B-8D60-4676-B6B1-AE5BEC026B3A}" destId="{16E61B0C-AB2D-43F3-B430-9E439693A2C5}" srcOrd="1" destOrd="0" parTransId="{B17AB1F7-CAAC-45BF-B725-6D9387E02A02}" sibTransId="{C7BD6B3D-0DF7-41F8-9276-0FE021547C01}"/>
    <dgm:cxn modelId="{DF3B30E6-4D2E-4C5F-B44B-E5FB626187C7}" srcId="{FC9F604B-8D60-4676-B6B1-AE5BEC026B3A}" destId="{ADD8D0A6-43DF-40C7-A08D-0B2EB83B9E73}" srcOrd="0" destOrd="0" parTransId="{A254D8C3-E635-4EFD-ABAE-C8AA5568FE3E}" sibTransId="{EF2A8BBC-7FB3-4DD8-BA23-DD8C0A849FC0}"/>
    <dgm:cxn modelId="{7EB235B1-F7DA-42A3-B5D1-0CF865A4FE30}" srcId="{FC9F604B-8D60-4676-B6B1-AE5BEC026B3A}" destId="{3683D636-5DF6-40D6-B0DD-C5825D028657}" srcOrd="2" destOrd="0" parTransId="{7A33AF0D-1C75-4EDB-AEE4-20843D57669F}" sibTransId="{A83CA477-559B-47F6-B296-1B0947CE5ECD}"/>
    <dgm:cxn modelId="{EC5BEF0B-CB40-4FBE-9EDA-70CB05F08DAD}" type="presOf" srcId="{3A6C8E3D-8786-44AF-A3E0-83E6662EB5CB}" destId="{1AECCC74-DB7E-478B-A016-F2A036758AFC}" srcOrd="0" destOrd="0" presId="urn:microsoft.com/office/officeart/2018/2/layout/IconVerticalSolidList"/>
    <dgm:cxn modelId="{7B734842-F132-44E2-8BDF-DC0B37D5027A}" type="presOf" srcId="{ADD8D0A6-43DF-40C7-A08D-0B2EB83B9E73}" destId="{565C5F9F-6E5A-496D-9B6D-5B2F9648B2E4}" srcOrd="0" destOrd="0" presId="urn:microsoft.com/office/officeart/2018/2/layout/IconVerticalSolidList"/>
    <dgm:cxn modelId="{703024AB-9044-4AE2-A52B-AA8A0C258F35}" srcId="{FC9F604B-8D60-4676-B6B1-AE5BEC026B3A}" destId="{3A6C8E3D-8786-44AF-A3E0-83E6662EB5CB}" srcOrd="4" destOrd="0" parTransId="{BBDE42C5-DC7F-4760-B85E-362BB747655C}" sibTransId="{4BCDC3FE-57C3-4C17-B731-D13A225AB9D4}"/>
    <dgm:cxn modelId="{69A6CAE8-C866-4CFF-BECE-065D61C33FF5}" type="presOf" srcId="{16E61B0C-AB2D-43F3-B430-9E439693A2C5}" destId="{4C7D097F-B5FE-4183-ACEC-008E347100D0}" srcOrd="0" destOrd="0" presId="urn:microsoft.com/office/officeart/2018/2/layout/IconVerticalSolidList"/>
    <dgm:cxn modelId="{B2D0B61B-E7B5-41C1-85DC-4E3487B96CF6}" type="presOf" srcId="{4B6843AF-48D0-4509-852F-5C6D19083C2C}" destId="{DE7D7F07-403D-4E5B-A349-297B9489A037}" srcOrd="0" destOrd="0" presId="urn:microsoft.com/office/officeart/2018/2/layout/IconVerticalSolidList"/>
    <dgm:cxn modelId="{9AA8D9BF-A263-4B76-B199-5AEC284F173C}" type="presParOf" srcId="{F4BCC048-0D40-4B79-96AA-9B889A5848C3}" destId="{912A6335-48AE-4199-AB5F-14C3D15E0839}" srcOrd="0" destOrd="0" presId="urn:microsoft.com/office/officeart/2018/2/layout/IconVerticalSolidList"/>
    <dgm:cxn modelId="{099B2AE9-51BC-4763-A8BB-3D573B319640}" type="presParOf" srcId="{912A6335-48AE-4199-AB5F-14C3D15E0839}" destId="{5C31328F-D0C3-4734-8763-784C305D1EBD}" srcOrd="0" destOrd="0" presId="urn:microsoft.com/office/officeart/2018/2/layout/IconVerticalSolidList"/>
    <dgm:cxn modelId="{02854347-AE2F-4195-ADCF-507EF2034AC1}" type="presParOf" srcId="{912A6335-48AE-4199-AB5F-14C3D15E0839}" destId="{00CB87AD-D2E8-4736-BF11-7351B5F92118}" srcOrd="1" destOrd="0" presId="urn:microsoft.com/office/officeart/2018/2/layout/IconVerticalSolidList"/>
    <dgm:cxn modelId="{059F4127-3B9A-4F81-848B-D9FDBC3BA736}" type="presParOf" srcId="{912A6335-48AE-4199-AB5F-14C3D15E0839}" destId="{AC9758A5-D5AE-4656-B2DA-1AC127C75CB4}" srcOrd="2" destOrd="0" presId="urn:microsoft.com/office/officeart/2018/2/layout/IconVerticalSolidList"/>
    <dgm:cxn modelId="{2D71E5C8-9AAD-44E2-8AF2-ED7B2FC7E26F}" type="presParOf" srcId="{912A6335-48AE-4199-AB5F-14C3D15E0839}" destId="{565C5F9F-6E5A-496D-9B6D-5B2F9648B2E4}" srcOrd="3" destOrd="0" presId="urn:microsoft.com/office/officeart/2018/2/layout/IconVerticalSolidList"/>
    <dgm:cxn modelId="{B710C675-F0EB-4D62-AB25-45C3873B7F46}" type="presParOf" srcId="{F4BCC048-0D40-4B79-96AA-9B889A5848C3}" destId="{E648EC27-2C17-4DA8-B09A-10C1BCDE487C}" srcOrd="1" destOrd="0" presId="urn:microsoft.com/office/officeart/2018/2/layout/IconVerticalSolidList"/>
    <dgm:cxn modelId="{4A425B07-93FB-4C22-99B1-8C8122148D28}" type="presParOf" srcId="{F4BCC048-0D40-4B79-96AA-9B889A5848C3}" destId="{B60232FB-E41C-4B02-A1EF-BDB2ABCD25F5}" srcOrd="2" destOrd="0" presId="urn:microsoft.com/office/officeart/2018/2/layout/IconVerticalSolidList"/>
    <dgm:cxn modelId="{00541985-331A-44A0-9C6B-4230CE98F575}" type="presParOf" srcId="{B60232FB-E41C-4B02-A1EF-BDB2ABCD25F5}" destId="{7DE9F443-8C34-4B2B-B4E0-623D3C771FC0}" srcOrd="0" destOrd="0" presId="urn:microsoft.com/office/officeart/2018/2/layout/IconVerticalSolidList"/>
    <dgm:cxn modelId="{1C8AE8B6-29D8-47CB-B98A-8DE884E1E797}" type="presParOf" srcId="{B60232FB-E41C-4B02-A1EF-BDB2ABCD25F5}" destId="{81676F9D-6465-4967-83C3-548E844D48D9}" srcOrd="1" destOrd="0" presId="urn:microsoft.com/office/officeart/2018/2/layout/IconVerticalSolidList"/>
    <dgm:cxn modelId="{E0DD8885-F36B-4425-9C6A-FED0212875BD}" type="presParOf" srcId="{B60232FB-E41C-4B02-A1EF-BDB2ABCD25F5}" destId="{61B2AFC8-F239-4C6D-BA15-8C218565332D}" srcOrd="2" destOrd="0" presId="urn:microsoft.com/office/officeart/2018/2/layout/IconVerticalSolidList"/>
    <dgm:cxn modelId="{83B19FF1-8BE1-452F-BFF8-291E199A4A80}" type="presParOf" srcId="{B60232FB-E41C-4B02-A1EF-BDB2ABCD25F5}" destId="{4C7D097F-B5FE-4183-ACEC-008E347100D0}" srcOrd="3" destOrd="0" presId="urn:microsoft.com/office/officeart/2018/2/layout/IconVerticalSolidList"/>
    <dgm:cxn modelId="{51FECC8D-E0EA-4BAA-9556-86203F44168E}" type="presParOf" srcId="{F4BCC048-0D40-4B79-96AA-9B889A5848C3}" destId="{C04E72FA-5C5A-4275-810F-A7AE10D1A9BA}" srcOrd="3" destOrd="0" presId="urn:microsoft.com/office/officeart/2018/2/layout/IconVerticalSolidList"/>
    <dgm:cxn modelId="{C4D6EB94-A22A-49FE-9D92-159D4CF06F25}" type="presParOf" srcId="{F4BCC048-0D40-4B79-96AA-9B889A5848C3}" destId="{4D92E5F7-C98C-481F-A5AC-12751CACA5A7}" srcOrd="4" destOrd="0" presId="urn:microsoft.com/office/officeart/2018/2/layout/IconVerticalSolidList"/>
    <dgm:cxn modelId="{8EDA5801-81BD-46CE-8A1F-4F095541E03A}" type="presParOf" srcId="{4D92E5F7-C98C-481F-A5AC-12751CACA5A7}" destId="{720982C5-05C3-4C2D-9828-C2AC228EA027}" srcOrd="0" destOrd="0" presId="urn:microsoft.com/office/officeart/2018/2/layout/IconVerticalSolidList"/>
    <dgm:cxn modelId="{B9002649-BF6A-4168-8342-25695DA32784}" type="presParOf" srcId="{4D92E5F7-C98C-481F-A5AC-12751CACA5A7}" destId="{960F3290-E4ED-4719-AB65-3B5C71AC59E4}" srcOrd="1" destOrd="0" presId="urn:microsoft.com/office/officeart/2018/2/layout/IconVerticalSolidList"/>
    <dgm:cxn modelId="{EB518DFC-156A-4E5F-8E4E-268895230DDB}" type="presParOf" srcId="{4D92E5F7-C98C-481F-A5AC-12751CACA5A7}" destId="{D9DE09EA-5B1B-47BE-9AA6-1E1BEA423FD8}" srcOrd="2" destOrd="0" presId="urn:microsoft.com/office/officeart/2018/2/layout/IconVerticalSolidList"/>
    <dgm:cxn modelId="{03941E22-4C9D-41FF-82C3-A641291CF2B4}" type="presParOf" srcId="{4D92E5F7-C98C-481F-A5AC-12751CACA5A7}" destId="{A6DB6DA9-1313-42F4-81B9-9D8FDDDFC30D}" srcOrd="3" destOrd="0" presId="urn:microsoft.com/office/officeart/2018/2/layout/IconVerticalSolidList"/>
    <dgm:cxn modelId="{CEE7EB8E-527B-4882-90CD-A028A9A9A56B}" type="presParOf" srcId="{F4BCC048-0D40-4B79-96AA-9B889A5848C3}" destId="{A535C343-C724-4C9B-8E63-C2DBBCC30A79}" srcOrd="5" destOrd="0" presId="urn:microsoft.com/office/officeart/2018/2/layout/IconVerticalSolidList"/>
    <dgm:cxn modelId="{9B544EB8-5952-4224-8C83-6404EDD4BFA0}" type="presParOf" srcId="{F4BCC048-0D40-4B79-96AA-9B889A5848C3}" destId="{4C9BC313-7B42-42D6-B46C-F7D096B4F45D}" srcOrd="6" destOrd="0" presId="urn:microsoft.com/office/officeart/2018/2/layout/IconVerticalSolidList"/>
    <dgm:cxn modelId="{13D8DA65-5C8D-44CF-B7CA-57087F56A1E2}" type="presParOf" srcId="{4C9BC313-7B42-42D6-B46C-F7D096B4F45D}" destId="{E7CBEC50-0038-4FC8-9C95-00390EAF3B32}" srcOrd="0" destOrd="0" presId="urn:microsoft.com/office/officeart/2018/2/layout/IconVerticalSolidList"/>
    <dgm:cxn modelId="{6353AB81-C0AA-46C6-A1A8-7702947458FD}" type="presParOf" srcId="{4C9BC313-7B42-42D6-B46C-F7D096B4F45D}" destId="{5A662261-E23C-4997-A459-D817EE01DCD4}" srcOrd="1" destOrd="0" presId="urn:microsoft.com/office/officeart/2018/2/layout/IconVerticalSolidList"/>
    <dgm:cxn modelId="{015E023F-26B6-4878-8DC0-9768E1020E2E}" type="presParOf" srcId="{4C9BC313-7B42-42D6-B46C-F7D096B4F45D}" destId="{9AC654C9-F5EE-4109-A9D1-18770B1F7300}" srcOrd="2" destOrd="0" presId="urn:microsoft.com/office/officeart/2018/2/layout/IconVerticalSolidList"/>
    <dgm:cxn modelId="{59E91AB9-C0B8-4729-86D0-34F3EAE4780C}" type="presParOf" srcId="{4C9BC313-7B42-42D6-B46C-F7D096B4F45D}" destId="{DE7D7F07-403D-4E5B-A349-297B9489A037}" srcOrd="3" destOrd="0" presId="urn:microsoft.com/office/officeart/2018/2/layout/IconVerticalSolidList"/>
    <dgm:cxn modelId="{14160EA2-6271-4AEE-BEF7-B7E08EDFE5F9}" type="presParOf" srcId="{F4BCC048-0D40-4B79-96AA-9B889A5848C3}" destId="{3EA46357-CF1C-4CBF-BE7E-B3BCDD47D8A6}" srcOrd="7" destOrd="0" presId="urn:microsoft.com/office/officeart/2018/2/layout/IconVerticalSolidList"/>
    <dgm:cxn modelId="{5220EBD4-ED69-40E9-B6C7-B461F65A773C}" type="presParOf" srcId="{F4BCC048-0D40-4B79-96AA-9B889A5848C3}" destId="{FCF2D8D2-ABDD-4C20-9208-880E9197443D}" srcOrd="8" destOrd="0" presId="urn:microsoft.com/office/officeart/2018/2/layout/IconVerticalSolidList"/>
    <dgm:cxn modelId="{E50BF363-17C0-43BF-8186-B47F052AEEFE}" type="presParOf" srcId="{FCF2D8D2-ABDD-4C20-9208-880E9197443D}" destId="{845B4E5C-658C-4999-86F5-8E79A03B6352}" srcOrd="0" destOrd="0" presId="urn:microsoft.com/office/officeart/2018/2/layout/IconVerticalSolidList"/>
    <dgm:cxn modelId="{571D3430-D24F-43A3-A801-11B43802EF09}" type="presParOf" srcId="{FCF2D8D2-ABDD-4C20-9208-880E9197443D}" destId="{7A37C4F8-82B5-4EEE-ACE1-ED7A42C3BCB7}" srcOrd="1" destOrd="0" presId="urn:microsoft.com/office/officeart/2018/2/layout/IconVerticalSolidList"/>
    <dgm:cxn modelId="{C48547AD-F694-4CBD-97EA-F19DD9AEB8EC}" type="presParOf" srcId="{FCF2D8D2-ABDD-4C20-9208-880E9197443D}" destId="{D46438EB-0743-4289-ACA2-6382D18B81CF}" srcOrd="2" destOrd="0" presId="urn:microsoft.com/office/officeart/2018/2/layout/IconVerticalSolidList"/>
    <dgm:cxn modelId="{043F38E2-18AD-4AB0-9EF7-A1C81A11C425}" type="presParOf" srcId="{FCF2D8D2-ABDD-4C20-9208-880E9197443D}" destId="{1AECCC74-DB7E-478B-A016-F2A036758AFC}" srcOrd="3" destOrd="0" presId="urn:microsoft.com/office/officeart/2018/2/layout/IconVerticalSolidList"/>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60CE036-3C95-4C6C-AF57-6CD3C55D124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2DCBBE7-F186-4EF9-8F05-DB808437D13C}">
      <dgm:prSet/>
      <dgm:spPr/>
      <dgm:t>
        <a:bodyPr/>
        <a:lstStyle/>
        <a:p>
          <a:pPr>
            <a:lnSpc>
              <a:spcPct val="100000"/>
            </a:lnSpc>
          </a:pPr>
          <a:r>
            <a:rPr lang="en-US" b="1"/>
            <a:t>Process Selection:</a:t>
          </a:r>
          <a:r>
            <a:rPr lang="en-US"/>
            <a:t> Choose the specific biodiesel production process(es) to be assessed. In this study, three processes were selected: alkali catalyst, soluble enzyme catalyst, and immobilized enzyme catalyst.</a:t>
          </a:r>
        </a:p>
      </dgm:t>
    </dgm:pt>
    <dgm:pt modelId="{DAB02D2F-6A52-4FFC-846F-CFFBEC4EDFA8}" type="parTrans" cxnId="{2090E21E-7FB3-40C8-A217-E42E8A96F62E}">
      <dgm:prSet/>
      <dgm:spPr/>
      <dgm:t>
        <a:bodyPr/>
        <a:lstStyle/>
        <a:p>
          <a:endParaRPr lang="en-US"/>
        </a:p>
      </dgm:t>
    </dgm:pt>
    <dgm:pt modelId="{56D697D7-19DD-4D87-9491-C9E1E57BB958}" type="sibTrans" cxnId="{2090E21E-7FB3-40C8-A217-E42E8A96F62E}">
      <dgm:prSet/>
      <dgm:spPr/>
      <dgm:t>
        <a:bodyPr/>
        <a:lstStyle/>
        <a:p>
          <a:pPr>
            <a:lnSpc>
              <a:spcPct val="100000"/>
            </a:lnSpc>
          </a:pPr>
          <a:endParaRPr lang="en-US"/>
        </a:p>
      </dgm:t>
    </dgm:pt>
    <dgm:pt modelId="{AE7178CC-B9B0-43BD-B811-1D9EB7B071EF}">
      <dgm:prSet/>
      <dgm:spPr/>
      <dgm:t>
        <a:bodyPr/>
        <a:lstStyle/>
        <a:p>
          <a:pPr>
            <a:lnSpc>
              <a:spcPct val="100000"/>
            </a:lnSpc>
          </a:pPr>
          <a:r>
            <a:rPr lang="en-US" b="1"/>
            <a:t>Production Capacity:</a:t>
          </a:r>
          <a:r>
            <a:rPr lang="en-US"/>
            <a:t> Determine the production capacity for the assessment. In this study, a capacity of 1000 metric tonnes  of biodiesel was chosen.</a:t>
          </a:r>
        </a:p>
      </dgm:t>
    </dgm:pt>
    <dgm:pt modelId="{7E88A4DF-6740-4D40-8DB3-57051896F796}" type="parTrans" cxnId="{DE9DBCF9-A2FA-4071-B757-40C4C4C6FABE}">
      <dgm:prSet/>
      <dgm:spPr/>
      <dgm:t>
        <a:bodyPr/>
        <a:lstStyle/>
        <a:p>
          <a:endParaRPr lang="en-US"/>
        </a:p>
      </dgm:t>
    </dgm:pt>
    <dgm:pt modelId="{678A5682-4FA3-47E8-A6D1-1F8F9F86F16B}" type="sibTrans" cxnId="{DE9DBCF9-A2FA-4071-B757-40C4C4C6FABE}">
      <dgm:prSet/>
      <dgm:spPr/>
      <dgm:t>
        <a:bodyPr/>
        <a:lstStyle/>
        <a:p>
          <a:pPr>
            <a:lnSpc>
              <a:spcPct val="100000"/>
            </a:lnSpc>
          </a:pPr>
          <a:endParaRPr lang="en-US"/>
        </a:p>
      </dgm:t>
    </dgm:pt>
    <dgm:pt modelId="{7DA14A7E-FEED-4F12-9B90-5BADEA70A581}">
      <dgm:prSet/>
      <dgm:spPr/>
      <dgm:t>
        <a:bodyPr/>
        <a:lstStyle/>
        <a:p>
          <a:pPr>
            <a:lnSpc>
              <a:spcPct val="100000"/>
            </a:lnSpc>
          </a:pPr>
          <a:r>
            <a:rPr lang="en-US" b="1"/>
            <a:t>Cost Estimation:</a:t>
          </a:r>
          <a:r>
            <a:rPr lang="en-US"/>
            <a:t> Estimate both variable and fixed costs associated with biodiesel production. Variable costs are those that change with production volume, while fixed costs remain constant.</a:t>
          </a:r>
        </a:p>
      </dgm:t>
    </dgm:pt>
    <dgm:pt modelId="{88F94A73-5690-4672-82B6-FBEA39ED8C43}" type="parTrans" cxnId="{D6071E7F-B2C4-447C-8F6B-17B72CD0258B}">
      <dgm:prSet/>
      <dgm:spPr/>
      <dgm:t>
        <a:bodyPr/>
        <a:lstStyle/>
        <a:p>
          <a:endParaRPr lang="en-US"/>
        </a:p>
      </dgm:t>
    </dgm:pt>
    <dgm:pt modelId="{D763B101-BEA1-4FD1-BAEF-C75A857A6FF5}" type="sibTrans" cxnId="{D6071E7F-B2C4-447C-8F6B-17B72CD0258B}">
      <dgm:prSet/>
      <dgm:spPr/>
      <dgm:t>
        <a:bodyPr/>
        <a:lstStyle/>
        <a:p>
          <a:pPr>
            <a:lnSpc>
              <a:spcPct val="100000"/>
            </a:lnSpc>
          </a:pPr>
          <a:endParaRPr lang="en-US"/>
        </a:p>
      </dgm:t>
    </dgm:pt>
    <dgm:pt modelId="{69BDB2E9-74A1-4A6A-8036-E3310B8BDC66}">
      <dgm:prSet/>
      <dgm:spPr/>
      <dgm:t>
        <a:bodyPr/>
        <a:lstStyle/>
        <a:p>
          <a:pPr>
            <a:lnSpc>
              <a:spcPct val="100000"/>
            </a:lnSpc>
          </a:pPr>
          <a:r>
            <a:rPr lang="en-US" b="1"/>
            <a:t>Process Description:</a:t>
          </a:r>
          <a:r>
            <a:rPr lang="en-US"/>
            <a:t> Create process flow sheets for each selected biodiesel production process. Describe each step of the production process, including the transesterification reaction and management of byproducts.</a:t>
          </a:r>
        </a:p>
      </dgm:t>
    </dgm:pt>
    <dgm:pt modelId="{685E0D68-AE69-4967-B1B4-4233AC53A69C}" type="parTrans" cxnId="{A0B94689-A148-4B21-BD3F-A25DEF582C62}">
      <dgm:prSet/>
      <dgm:spPr/>
      <dgm:t>
        <a:bodyPr/>
        <a:lstStyle/>
        <a:p>
          <a:endParaRPr lang="en-US"/>
        </a:p>
      </dgm:t>
    </dgm:pt>
    <dgm:pt modelId="{24080B6E-18D7-4F67-A74E-6A791F7D3B76}" type="sibTrans" cxnId="{A0B94689-A148-4B21-BD3F-A25DEF582C62}">
      <dgm:prSet/>
      <dgm:spPr/>
      <dgm:t>
        <a:bodyPr/>
        <a:lstStyle/>
        <a:p>
          <a:endParaRPr lang="en-US"/>
        </a:p>
      </dgm:t>
    </dgm:pt>
    <dgm:pt modelId="{6066FC7A-FB0A-4ADF-B94D-66F2322EC8D6}" type="pres">
      <dgm:prSet presAssocID="{760CE036-3C95-4C6C-AF57-6CD3C55D1243}" presName="root" presStyleCnt="0">
        <dgm:presLayoutVars>
          <dgm:dir/>
          <dgm:resizeHandles val="exact"/>
        </dgm:presLayoutVars>
      </dgm:prSet>
      <dgm:spPr/>
      <dgm:t>
        <a:bodyPr/>
        <a:lstStyle/>
        <a:p>
          <a:endParaRPr lang="en-US"/>
        </a:p>
      </dgm:t>
    </dgm:pt>
    <dgm:pt modelId="{31B75253-80BE-4E96-9DB4-CB21277E9741}" type="pres">
      <dgm:prSet presAssocID="{760CE036-3C95-4C6C-AF57-6CD3C55D1243}" presName="container" presStyleCnt="0">
        <dgm:presLayoutVars>
          <dgm:dir/>
          <dgm:resizeHandles val="exact"/>
        </dgm:presLayoutVars>
      </dgm:prSet>
      <dgm:spPr/>
    </dgm:pt>
    <dgm:pt modelId="{BFDA736F-12A6-4366-9F5A-FF72F43533FA}" type="pres">
      <dgm:prSet presAssocID="{B2DCBBE7-F186-4EF9-8F05-DB808437D13C}" presName="compNode" presStyleCnt="0"/>
      <dgm:spPr/>
    </dgm:pt>
    <dgm:pt modelId="{0047259A-6528-4F12-9C02-9299211E6786}" type="pres">
      <dgm:prSet presAssocID="{B2DCBBE7-F186-4EF9-8F05-DB808437D13C}" presName="iconBgRect" presStyleLbl="bgShp" presStyleIdx="0" presStyleCnt="4"/>
      <dgm:spPr/>
    </dgm:pt>
    <dgm:pt modelId="{22ADD841-73B3-44B0-9173-4F4AACD9323F}" type="pres">
      <dgm:prSet presAssocID="{B2DCBBE7-F186-4EF9-8F05-DB808437D13C}" presName="iconRect" presStyleLbl="node1" presStyleIdx="0" presStyleCnt="4"/>
      <dgm:spPr>
        <a:blipFill>
          <a:blip xmlns:r="http://schemas.openxmlformats.org/officeDocument/2006/relationships" r:embed="rId1">
            <a:extLst>
              <a:ext uri="{28A0092B-C50C-407E-A947-70E740481C1C}">
                <a14:useLocalDpi xmlns=""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 xmlns:dgm14="http://schemas.microsoft.com/office/drawing/2010/diagram" id="0" name="" descr="Scientist"/>
        </a:ext>
      </dgm:extLst>
    </dgm:pt>
    <dgm:pt modelId="{B3F9BC0C-F9B5-4123-8C5F-2A438AC322D3}" type="pres">
      <dgm:prSet presAssocID="{B2DCBBE7-F186-4EF9-8F05-DB808437D13C}" presName="spaceRect" presStyleCnt="0"/>
      <dgm:spPr/>
    </dgm:pt>
    <dgm:pt modelId="{E45E365F-037D-4362-980F-97AC3D9BB5BC}" type="pres">
      <dgm:prSet presAssocID="{B2DCBBE7-F186-4EF9-8F05-DB808437D13C}" presName="textRect" presStyleLbl="revTx" presStyleIdx="0" presStyleCnt="4">
        <dgm:presLayoutVars>
          <dgm:chMax val="1"/>
          <dgm:chPref val="1"/>
        </dgm:presLayoutVars>
      </dgm:prSet>
      <dgm:spPr/>
      <dgm:t>
        <a:bodyPr/>
        <a:lstStyle/>
        <a:p>
          <a:endParaRPr lang="en-US"/>
        </a:p>
      </dgm:t>
    </dgm:pt>
    <dgm:pt modelId="{8B479576-1261-43BC-B21E-A6F21F32DDE1}" type="pres">
      <dgm:prSet presAssocID="{56D697D7-19DD-4D87-9491-C9E1E57BB958}" presName="sibTrans" presStyleLbl="sibTrans2D1" presStyleIdx="0" presStyleCnt="0"/>
      <dgm:spPr/>
      <dgm:t>
        <a:bodyPr/>
        <a:lstStyle/>
        <a:p>
          <a:endParaRPr lang="en-US"/>
        </a:p>
      </dgm:t>
    </dgm:pt>
    <dgm:pt modelId="{D0435ABC-E3C9-4C67-A26C-C6CD024016D9}" type="pres">
      <dgm:prSet presAssocID="{AE7178CC-B9B0-43BD-B811-1D9EB7B071EF}" presName="compNode" presStyleCnt="0"/>
      <dgm:spPr/>
    </dgm:pt>
    <dgm:pt modelId="{74B3857F-0404-4013-8E47-83E0CF0354A9}" type="pres">
      <dgm:prSet presAssocID="{AE7178CC-B9B0-43BD-B811-1D9EB7B071EF}" presName="iconBgRect" presStyleLbl="bgShp" presStyleIdx="1" presStyleCnt="4"/>
      <dgm:spPr/>
    </dgm:pt>
    <dgm:pt modelId="{671B00BB-F89F-4750-A715-64785D579E8C}" type="pres">
      <dgm:prSet presAssocID="{AE7178CC-B9B0-43BD-B811-1D9EB7B071EF}" presName="iconRect" presStyleLbl="node1" presStyleIdx="1" presStyleCnt="4"/>
      <dgm:spPr>
        <a:blipFill>
          <a:blip xmlns:r="http://schemas.openxmlformats.org/officeDocument/2006/relationships" r:embed="rId3">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 xmlns:dgm14="http://schemas.microsoft.com/office/drawing/2010/diagram" id="0" name="" descr="Windmill"/>
        </a:ext>
      </dgm:extLst>
    </dgm:pt>
    <dgm:pt modelId="{235B4E7C-D7E0-44D8-AA11-AE66E7C976DF}" type="pres">
      <dgm:prSet presAssocID="{AE7178CC-B9B0-43BD-B811-1D9EB7B071EF}" presName="spaceRect" presStyleCnt="0"/>
      <dgm:spPr/>
    </dgm:pt>
    <dgm:pt modelId="{0BE54905-A955-4B79-913E-30ED8F367CFE}" type="pres">
      <dgm:prSet presAssocID="{AE7178CC-B9B0-43BD-B811-1D9EB7B071EF}" presName="textRect" presStyleLbl="revTx" presStyleIdx="1" presStyleCnt="4">
        <dgm:presLayoutVars>
          <dgm:chMax val="1"/>
          <dgm:chPref val="1"/>
        </dgm:presLayoutVars>
      </dgm:prSet>
      <dgm:spPr/>
      <dgm:t>
        <a:bodyPr/>
        <a:lstStyle/>
        <a:p>
          <a:endParaRPr lang="en-US"/>
        </a:p>
      </dgm:t>
    </dgm:pt>
    <dgm:pt modelId="{6235F92C-AA7B-47AA-A48E-B3A33D3D53FE}" type="pres">
      <dgm:prSet presAssocID="{678A5682-4FA3-47E8-A6D1-1F8F9F86F16B}" presName="sibTrans" presStyleLbl="sibTrans2D1" presStyleIdx="0" presStyleCnt="0"/>
      <dgm:spPr/>
      <dgm:t>
        <a:bodyPr/>
        <a:lstStyle/>
        <a:p>
          <a:endParaRPr lang="en-US"/>
        </a:p>
      </dgm:t>
    </dgm:pt>
    <dgm:pt modelId="{24607F86-0008-4683-9A17-C49038C9C952}" type="pres">
      <dgm:prSet presAssocID="{7DA14A7E-FEED-4F12-9B90-5BADEA70A581}" presName="compNode" presStyleCnt="0"/>
      <dgm:spPr/>
    </dgm:pt>
    <dgm:pt modelId="{93EE5562-E530-4D3F-BEE6-D230FD24A503}" type="pres">
      <dgm:prSet presAssocID="{7DA14A7E-FEED-4F12-9B90-5BADEA70A581}" presName="iconBgRect" presStyleLbl="bgShp" presStyleIdx="2" presStyleCnt="4"/>
      <dgm:spPr/>
    </dgm:pt>
    <dgm:pt modelId="{91C738F1-D1B5-4CAA-9F1A-2F9082435C9D}" type="pres">
      <dgm:prSet presAssocID="{7DA14A7E-FEED-4F12-9B90-5BADEA70A581}" presName="iconRect" presStyleLbl="node1" presStyleIdx="2" presStyleCnt="4"/>
      <dgm:spPr>
        <a:blipFill>
          <a:blip xmlns:r="http://schemas.openxmlformats.org/officeDocument/2006/relationships"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 xmlns:dgm14="http://schemas.microsoft.com/office/drawing/2010/diagram" id="0" name="" descr="Factory"/>
        </a:ext>
      </dgm:extLst>
    </dgm:pt>
    <dgm:pt modelId="{5499CB91-52F9-4E17-8CC3-DDC922435D9E}" type="pres">
      <dgm:prSet presAssocID="{7DA14A7E-FEED-4F12-9B90-5BADEA70A581}" presName="spaceRect" presStyleCnt="0"/>
      <dgm:spPr/>
    </dgm:pt>
    <dgm:pt modelId="{A56E7DB8-D3D2-4443-879F-F42930B7EC24}" type="pres">
      <dgm:prSet presAssocID="{7DA14A7E-FEED-4F12-9B90-5BADEA70A581}" presName="textRect" presStyleLbl="revTx" presStyleIdx="2" presStyleCnt="4">
        <dgm:presLayoutVars>
          <dgm:chMax val="1"/>
          <dgm:chPref val="1"/>
        </dgm:presLayoutVars>
      </dgm:prSet>
      <dgm:spPr/>
      <dgm:t>
        <a:bodyPr/>
        <a:lstStyle/>
        <a:p>
          <a:endParaRPr lang="en-US"/>
        </a:p>
      </dgm:t>
    </dgm:pt>
    <dgm:pt modelId="{CA728498-ED37-4E28-92BF-978A66A6E926}" type="pres">
      <dgm:prSet presAssocID="{D763B101-BEA1-4FD1-BAEF-C75A857A6FF5}" presName="sibTrans" presStyleLbl="sibTrans2D1" presStyleIdx="0" presStyleCnt="0"/>
      <dgm:spPr/>
      <dgm:t>
        <a:bodyPr/>
        <a:lstStyle/>
        <a:p>
          <a:endParaRPr lang="en-US"/>
        </a:p>
      </dgm:t>
    </dgm:pt>
    <dgm:pt modelId="{35914B17-1267-4C34-8D31-A2E617FBD017}" type="pres">
      <dgm:prSet presAssocID="{69BDB2E9-74A1-4A6A-8036-E3310B8BDC66}" presName="compNode" presStyleCnt="0"/>
      <dgm:spPr/>
    </dgm:pt>
    <dgm:pt modelId="{BAA37D48-7F13-4D8F-AC9F-D44CE94FD2FE}" type="pres">
      <dgm:prSet presAssocID="{69BDB2E9-74A1-4A6A-8036-E3310B8BDC66}" presName="iconBgRect" presStyleLbl="bgShp" presStyleIdx="3" presStyleCnt="4"/>
      <dgm:spPr/>
    </dgm:pt>
    <dgm:pt modelId="{10F0DD86-80FB-4361-BFD2-6D5078421440}" type="pres">
      <dgm:prSet presAssocID="{69BDB2E9-74A1-4A6A-8036-E3310B8BDC66}" presName="iconRect" presStyleLbl="node1" presStyleIdx="3" presStyleCnt="4"/>
      <dgm:spPr>
        <a:blipFill>
          <a:blip xmlns:r="http://schemas.openxmlformats.org/officeDocument/2006/relationships" r:embed="rId7">
            <a:extLst>
              <a:ext uri="{28A0092B-C50C-407E-A947-70E740481C1C}">
                <a14:useLocalDpi xmlns="" xmlns:a14="http://schemas.microsoft.com/office/drawing/2010/main" val="0"/>
              </a:ext>
              <a:ext uri="{96DAC541-7B7A-43D3-8B79-37D633B846F1}">
                <asvg:svgBlip xmlns="" xmlns:asvg="http://schemas.microsoft.com/office/drawing/2016/SVG/main" r:embed="rId8"/>
              </a:ext>
            </a:extLst>
          </a:blip>
          <a:stretch>
            <a:fillRect/>
          </a:stretch>
        </a:blipFill>
        <a:ln>
          <a:noFill/>
        </a:ln>
      </dgm:spPr>
      <dgm:extLst>
        <a:ext uri="{E40237B7-FDA0-4F09-8148-C483321AD2D9}">
          <dgm14:cNvPr xmlns="" xmlns:dgm14="http://schemas.microsoft.com/office/drawing/2010/diagram" id="0" name="" descr="Flowchart"/>
        </a:ext>
      </dgm:extLst>
    </dgm:pt>
    <dgm:pt modelId="{BCC70A10-1E73-47C3-95F9-6AEC82C0A023}" type="pres">
      <dgm:prSet presAssocID="{69BDB2E9-74A1-4A6A-8036-E3310B8BDC66}" presName="spaceRect" presStyleCnt="0"/>
      <dgm:spPr/>
    </dgm:pt>
    <dgm:pt modelId="{AEAE5086-4B0E-4CDF-9625-8DD6A93FF8AC}" type="pres">
      <dgm:prSet presAssocID="{69BDB2E9-74A1-4A6A-8036-E3310B8BDC66}" presName="textRect" presStyleLbl="revTx" presStyleIdx="3" presStyleCnt="4">
        <dgm:presLayoutVars>
          <dgm:chMax val="1"/>
          <dgm:chPref val="1"/>
        </dgm:presLayoutVars>
      </dgm:prSet>
      <dgm:spPr/>
      <dgm:t>
        <a:bodyPr/>
        <a:lstStyle/>
        <a:p>
          <a:endParaRPr lang="en-US"/>
        </a:p>
      </dgm:t>
    </dgm:pt>
  </dgm:ptLst>
  <dgm:cxnLst>
    <dgm:cxn modelId="{D6071E7F-B2C4-447C-8F6B-17B72CD0258B}" srcId="{760CE036-3C95-4C6C-AF57-6CD3C55D1243}" destId="{7DA14A7E-FEED-4F12-9B90-5BADEA70A581}" srcOrd="2" destOrd="0" parTransId="{88F94A73-5690-4672-82B6-FBEA39ED8C43}" sibTransId="{D763B101-BEA1-4FD1-BAEF-C75A857A6FF5}"/>
    <dgm:cxn modelId="{A0B94689-A148-4B21-BD3F-A25DEF582C62}" srcId="{760CE036-3C95-4C6C-AF57-6CD3C55D1243}" destId="{69BDB2E9-74A1-4A6A-8036-E3310B8BDC66}" srcOrd="3" destOrd="0" parTransId="{685E0D68-AE69-4967-B1B4-4233AC53A69C}" sibTransId="{24080B6E-18D7-4F67-A74E-6A791F7D3B76}"/>
    <dgm:cxn modelId="{11BCD364-034F-4782-8539-5433E5BEBE21}" type="presOf" srcId="{56D697D7-19DD-4D87-9491-C9E1E57BB958}" destId="{8B479576-1261-43BC-B21E-A6F21F32DDE1}" srcOrd="0" destOrd="0" presId="urn:microsoft.com/office/officeart/2018/2/layout/IconCircleList"/>
    <dgm:cxn modelId="{4FB9B8D7-88A7-4B90-9A31-E95108C02146}" type="presOf" srcId="{AE7178CC-B9B0-43BD-B811-1D9EB7B071EF}" destId="{0BE54905-A955-4B79-913E-30ED8F367CFE}" srcOrd="0" destOrd="0" presId="urn:microsoft.com/office/officeart/2018/2/layout/IconCircleList"/>
    <dgm:cxn modelId="{45C8A7EC-262A-4FE6-AC18-4A6039CD480C}" type="presOf" srcId="{760CE036-3C95-4C6C-AF57-6CD3C55D1243}" destId="{6066FC7A-FB0A-4ADF-B94D-66F2322EC8D6}" srcOrd="0" destOrd="0" presId="urn:microsoft.com/office/officeart/2018/2/layout/IconCircleList"/>
    <dgm:cxn modelId="{85B0E7C1-6DE1-437B-A99A-89D8FECD10B2}" type="presOf" srcId="{7DA14A7E-FEED-4F12-9B90-5BADEA70A581}" destId="{A56E7DB8-D3D2-4443-879F-F42930B7EC24}" srcOrd="0" destOrd="0" presId="urn:microsoft.com/office/officeart/2018/2/layout/IconCircleList"/>
    <dgm:cxn modelId="{9A02F1E6-5A2E-4C5F-85FE-0BDF79428B82}" type="presOf" srcId="{D763B101-BEA1-4FD1-BAEF-C75A857A6FF5}" destId="{CA728498-ED37-4E28-92BF-978A66A6E926}" srcOrd="0" destOrd="0" presId="urn:microsoft.com/office/officeart/2018/2/layout/IconCircleList"/>
    <dgm:cxn modelId="{DE9DBCF9-A2FA-4071-B757-40C4C4C6FABE}" srcId="{760CE036-3C95-4C6C-AF57-6CD3C55D1243}" destId="{AE7178CC-B9B0-43BD-B811-1D9EB7B071EF}" srcOrd="1" destOrd="0" parTransId="{7E88A4DF-6740-4D40-8DB3-57051896F796}" sibTransId="{678A5682-4FA3-47E8-A6D1-1F8F9F86F16B}"/>
    <dgm:cxn modelId="{2090E21E-7FB3-40C8-A217-E42E8A96F62E}" srcId="{760CE036-3C95-4C6C-AF57-6CD3C55D1243}" destId="{B2DCBBE7-F186-4EF9-8F05-DB808437D13C}" srcOrd="0" destOrd="0" parTransId="{DAB02D2F-6A52-4FFC-846F-CFFBEC4EDFA8}" sibTransId="{56D697D7-19DD-4D87-9491-C9E1E57BB958}"/>
    <dgm:cxn modelId="{9F209B98-C9EB-4834-B990-60D9A891AB8F}" type="presOf" srcId="{69BDB2E9-74A1-4A6A-8036-E3310B8BDC66}" destId="{AEAE5086-4B0E-4CDF-9625-8DD6A93FF8AC}" srcOrd="0" destOrd="0" presId="urn:microsoft.com/office/officeart/2018/2/layout/IconCircleList"/>
    <dgm:cxn modelId="{C68473DF-3565-4AFC-A8DB-482F07C7F335}" type="presOf" srcId="{678A5682-4FA3-47E8-A6D1-1F8F9F86F16B}" destId="{6235F92C-AA7B-47AA-A48E-B3A33D3D53FE}" srcOrd="0" destOrd="0" presId="urn:microsoft.com/office/officeart/2018/2/layout/IconCircleList"/>
    <dgm:cxn modelId="{3B118928-13A3-40D8-83B8-A472EB6F9B78}" type="presOf" srcId="{B2DCBBE7-F186-4EF9-8F05-DB808437D13C}" destId="{E45E365F-037D-4362-980F-97AC3D9BB5BC}" srcOrd="0" destOrd="0" presId="urn:microsoft.com/office/officeart/2018/2/layout/IconCircleList"/>
    <dgm:cxn modelId="{78040619-C5D8-484F-A06A-ECE9DB396259}" type="presParOf" srcId="{6066FC7A-FB0A-4ADF-B94D-66F2322EC8D6}" destId="{31B75253-80BE-4E96-9DB4-CB21277E9741}" srcOrd="0" destOrd="0" presId="urn:microsoft.com/office/officeart/2018/2/layout/IconCircleList"/>
    <dgm:cxn modelId="{C2675970-6280-4890-8D7A-2F4EDF49C814}" type="presParOf" srcId="{31B75253-80BE-4E96-9DB4-CB21277E9741}" destId="{BFDA736F-12A6-4366-9F5A-FF72F43533FA}" srcOrd="0" destOrd="0" presId="urn:microsoft.com/office/officeart/2018/2/layout/IconCircleList"/>
    <dgm:cxn modelId="{2797F361-35F8-48CE-911E-34B4C40FFD4B}" type="presParOf" srcId="{BFDA736F-12A6-4366-9F5A-FF72F43533FA}" destId="{0047259A-6528-4F12-9C02-9299211E6786}" srcOrd="0" destOrd="0" presId="urn:microsoft.com/office/officeart/2018/2/layout/IconCircleList"/>
    <dgm:cxn modelId="{73C4E174-5A83-48B3-A20E-4A808596FD0D}" type="presParOf" srcId="{BFDA736F-12A6-4366-9F5A-FF72F43533FA}" destId="{22ADD841-73B3-44B0-9173-4F4AACD9323F}" srcOrd="1" destOrd="0" presId="urn:microsoft.com/office/officeart/2018/2/layout/IconCircleList"/>
    <dgm:cxn modelId="{E169B30A-1FFD-45BE-B01D-F52682F5A224}" type="presParOf" srcId="{BFDA736F-12A6-4366-9F5A-FF72F43533FA}" destId="{B3F9BC0C-F9B5-4123-8C5F-2A438AC322D3}" srcOrd="2" destOrd="0" presId="urn:microsoft.com/office/officeart/2018/2/layout/IconCircleList"/>
    <dgm:cxn modelId="{C73A8C30-3D33-489D-B156-D0DD329F6983}" type="presParOf" srcId="{BFDA736F-12A6-4366-9F5A-FF72F43533FA}" destId="{E45E365F-037D-4362-980F-97AC3D9BB5BC}" srcOrd="3" destOrd="0" presId="urn:microsoft.com/office/officeart/2018/2/layout/IconCircleList"/>
    <dgm:cxn modelId="{AD7E88D2-D406-4304-86B4-ED5039BEAD4E}" type="presParOf" srcId="{31B75253-80BE-4E96-9DB4-CB21277E9741}" destId="{8B479576-1261-43BC-B21E-A6F21F32DDE1}" srcOrd="1" destOrd="0" presId="urn:microsoft.com/office/officeart/2018/2/layout/IconCircleList"/>
    <dgm:cxn modelId="{70DF78F5-3480-4B6B-AEC2-323E734F10BC}" type="presParOf" srcId="{31B75253-80BE-4E96-9DB4-CB21277E9741}" destId="{D0435ABC-E3C9-4C67-A26C-C6CD024016D9}" srcOrd="2" destOrd="0" presId="urn:microsoft.com/office/officeart/2018/2/layout/IconCircleList"/>
    <dgm:cxn modelId="{16CB8D65-07CC-4FD8-94DA-73F7FB1DB484}" type="presParOf" srcId="{D0435ABC-E3C9-4C67-A26C-C6CD024016D9}" destId="{74B3857F-0404-4013-8E47-83E0CF0354A9}" srcOrd="0" destOrd="0" presId="urn:microsoft.com/office/officeart/2018/2/layout/IconCircleList"/>
    <dgm:cxn modelId="{EBE877D9-7D01-4AB7-9B57-736FBD9EBAD4}" type="presParOf" srcId="{D0435ABC-E3C9-4C67-A26C-C6CD024016D9}" destId="{671B00BB-F89F-4750-A715-64785D579E8C}" srcOrd="1" destOrd="0" presId="urn:microsoft.com/office/officeart/2018/2/layout/IconCircleList"/>
    <dgm:cxn modelId="{46DE5AEB-E2B7-43E6-8D90-1A70BD6B50E7}" type="presParOf" srcId="{D0435ABC-E3C9-4C67-A26C-C6CD024016D9}" destId="{235B4E7C-D7E0-44D8-AA11-AE66E7C976DF}" srcOrd="2" destOrd="0" presId="urn:microsoft.com/office/officeart/2018/2/layout/IconCircleList"/>
    <dgm:cxn modelId="{4B5CDA2D-83A6-42AA-99C1-77278C2532AF}" type="presParOf" srcId="{D0435ABC-E3C9-4C67-A26C-C6CD024016D9}" destId="{0BE54905-A955-4B79-913E-30ED8F367CFE}" srcOrd="3" destOrd="0" presId="urn:microsoft.com/office/officeart/2018/2/layout/IconCircleList"/>
    <dgm:cxn modelId="{40AC8B30-6CC6-4CAB-9BA3-B4035DCF8325}" type="presParOf" srcId="{31B75253-80BE-4E96-9DB4-CB21277E9741}" destId="{6235F92C-AA7B-47AA-A48E-B3A33D3D53FE}" srcOrd="3" destOrd="0" presId="urn:microsoft.com/office/officeart/2018/2/layout/IconCircleList"/>
    <dgm:cxn modelId="{B905C355-47F2-4E27-9A51-F88F0285B625}" type="presParOf" srcId="{31B75253-80BE-4E96-9DB4-CB21277E9741}" destId="{24607F86-0008-4683-9A17-C49038C9C952}" srcOrd="4" destOrd="0" presId="urn:microsoft.com/office/officeart/2018/2/layout/IconCircleList"/>
    <dgm:cxn modelId="{66616649-E81C-485B-B58B-F4E9A106A71B}" type="presParOf" srcId="{24607F86-0008-4683-9A17-C49038C9C952}" destId="{93EE5562-E530-4D3F-BEE6-D230FD24A503}" srcOrd="0" destOrd="0" presId="urn:microsoft.com/office/officeart/2018/2/layout/IconCircleList"/>
    <dgm:cxn modelId="{DEA02357-30E6-4A2D-8444-0D866F5002FE}" type="presParOf" srcId="{24607F86-0008-4683-9A17-C49038C9C952}" destId="{91C738F1-D1B5-4CAA-9F1A-2F9082435C9D}" srcOrd="1" destOrd="0" presId="urn:microsoft.com/office/officeart/2018/2/layout/IconCircleList"/>
    <dgm:cxn modelId="{27CFE3CC-3DEB-4C76-A489-07BF998EBF1A}" type="presParOf" srcId="{24607F86-0008-4683-9A17-C49038C9C952}" destId="{5499CB91-52F9-4E17-8CC3-DDC922435D9E}" srcOrd="2" destOrd="0" presId="urn:microsoft.com/office/officeart/2018/2/layout/IconCircleList"/>
    <dgm:cxn modelId="{306B37F7-8736-4A5C-8E4A-D2140FF70A3A}" type="presParOf" srcId="{24607F86-0008-4683-9A17-C49038C9C952}" destId="{A56E7DB8-D3D2-4443-879F-F42930B7EC24}" srcOrd="3" destOrd="0" presId="urn:microsoft.com/office/officeart/2018/2/layout/IconCircleList"/>
    <dgm:cxn modelId="{E074D852-0523-429E-9395-7D5F757AAC94}" type="presParOf" srcId="{31B75253-80BE-4E96-9DB4-CB21277E9741}" destId="{CA728498-ED37-4E28-92BF-978A66A6E926}" srcOrd="5" destOrd="0" presId="urn:microsoft.com/office/officeart/2018/2/layout/IconCircleList"/>
    <dgm:cxn modelId="{201E75DC-96E9-45D6-A605-D3619387BEF8}" type="presParOf" srcId="{31B75253-80BE-4E96-9DB4-CB21277E9741}" destId="{35914B17-1267-4C34-8D31-A2E617FBD017}" srcOrd="6" destOrd="0" presId="urn:microsoft.com/office/officeart/2018/2/layout/IconCircleList"/>
    <dgm:cxn modelId="{960742F4-C975-4989-826F-45556DB13735}" type="presParOf" srcId="{35914B17-1267-4C34-8D31-A2E617FBD017}" destId="{BAA37D48-7F13-4D8F-AC9F-D44CE94FD2FE}" srcOrd="0" destOrd="0" presId="urn:microsoft.com/office/officeart/2018/2/layout/IconCircleList"/>
    <dgm:cxn modelId="{F158ACF3-604E-4B90-A4CF-B66023D6887B}" type="presParOf" srcId="{35914B17-1267-4C34-8D31-A2E617FBD017}" destId="{10F0DD86-80FB-4361-BFD2-6D5078421440}" srcOrd="1" destOrd="0" presId="urn:microsoft.com/office/officeart/2018/2/layout/IconCircleList"/>
    <dgm:cxn modelId="{BFB64FD5-84A5-4969-AF61-E9124BE68D09}" type="presParOf" srcId="{35914B17-1267-4C34-8D31-A2E617FBD017}" destId="{BCC70A10-1E73-47C3-95F9-6AEC82C0A023}" srcOrd="2" destOrd="0" presId="urn:microsoft.com/office/officeart/2018/2/layout/IconCircleList"/>
    <dgm:cxn modelId="{1B4FE1C5-AD15-49DB-B789-168A4FBCAECE}" type="presParOf" srcId="{35914B17-1267-4C34-8D31-A2E617FBD017}" destId="{AEAE5086-4B0E-4CDF-9625-8DD6A93FF8AC}" srcOrd="3" destOrd="0" presId="urn:microsoft.com/office/officeart/2018/2/layout/IconCircleList"/>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8081FA9-1B0D-415E-9F56-FD013FD6577E}" type="doc">
      <dgm:prSet loTypeId="urn:microsoft.com/office/officeart/2018/2/layout/IconCircleList" loCatId="icon" qsTypeId="urn:microsoft.com/office/officeart/2005/8/quickstyle/simple1" qsCatId="simple" csTypeId="urn:microsoft.com/office/officeart/2018/5/colors/Iconchunking_neutralicon_colorful2" csCatId="colorful" phldr="1"/>
      <dgm:spPr/>
      <dgm:t>
        <a:bodyPr/>
        <a:lstStyle/>
        <a:p>
          <a:endParaRPr lang="en-US"/>
        </a:p>
      </dgm:t>
    </dgm:pt>
    <dgm:pt modelId="{770E9FD5-AC94-4EA5-B743-B768C8FA7402}">
      <dgm:prSet/>
      <dgm:spPr/>
      <dgm:t>
        <a:bodyPr/>
        <a:lstStyle/>
        <a:p>
          <a:pPr>
            <a:lnSpc>
              <a:spcPct val="100000"/>
            </a:lnSpc>
          </a:pPr>
          <a:r>
            <a:rPr lang="en-US" b="1"/>
            <a:t>Production Timeline:</a:t>
          </a:r>
          <a:r>
            <a:rPr lang="en-US"/>
            <a:t> Develop time charts that outline the duration of each step in the biodiesel production process for each chosen process. Determine the batch cycle time and overall production timeline.</a:t>
          </a:r>
        </a:p>
      </dgm:t>
    </dgm:pt>
    <dgm:pt modelId="{BDC4E205-AF05-46E0-91ED-7595A3DE702F}" type="parTrans" cxnId="{064DB89A-785A-4906-92ED-D501DD0F9AAF}">
      <dgm:prSet/>
      <dgm:spPr/>
      <dgm:t>
        <a:bodyPr/>
        <a:lstStyle/>
        <a:p>
          <a:endParaRPr lang="en-US"/>
        </a:p>
      </dgm:t>
    </dgm:pt>
    <dgm:pt modelId="{66C35481-A7CF-45E6-B15E-D025301A18D9}" type="sibTrans" cxnId="{064DB89A-785A-4906-92ED-D501DD0F9AAF}">
      <dgm:prSet/>
      <dgm:spPr/>
      <dgm:t>
        <a:bodyPr/>
        <a:lstStyle/>
        <a:p>
          <a:pPr>
            <a:lnSpc>
              <a:spcPct val="100000"/>
            </a:lnSpc>
          </a:pPr>
          <a:endParaRPr lang="en-US"/>
        </a:p>
      </dgm:t>
    </dgm:pt>
    <dgm:pt modelId="{0FF90FD2-1270-4053-A672-3C7D68327D89}">
      <dgm:prSet/>
      <dgm:spPr/>
      <dgm:t>
        <a:bodyPr/>
        <a:lstStyle/>
        <a:p>
          <a:pPr>
            <a:lnSpc>
              <a:spcPct val="100000"/>
            </a:lnSpc>
          </a:pPr>
          <a:r>
            <a:rPr lang="en-US" b="1"/>
            <a:t>Equipment Specification:</a:t>
          </a:r>
          <a:r>
            <a:rPr lang="en-US"/>
            <a:t> Compile a list of equipment required for each process, specifying the equipment's specifications, such as size, capacity, and functionality.</a:t>
          </a:r>
        </a:p>
      </dgm:t>
    </dgm:pt>
    <dgm:pt modelId="{6D5E98B2-ADEC-4B4B-A215-117C59FE3565}" type="parTrans" cxnId="{78B73C1B-FA99-48E7-9BFA-223A893080BD}">
      <dgm:prSet/>
      <dgm:spPr/>
      <dgm:t>
        <a:bodyPr/>
        <a:lstStyle/>
        <a:p>
          <a:endParaRPr lang="en-US"/>
        </a:p>
      </dgm:t>
    </dgm:pt>
    <dgm:pt modelId="{E6C343E7-67F2-400B-833F-F86D453EF0A6}" type="sibTrans" cxnId="{78B73C1B-FA99-48E7-9BFA-223A893080BD}">
      <dgm:prSet/>
      <dgm:spPr/>
      <dgm:t>
        <a:bodyPr/>
        <a:lstStyle/>
        <a:p>
          <a:pPr>
            <a:lnSpc>
              <a:spcPct val="100000"/>
            </a:lnSpc>
          </a:pPr>
          <a:endParaRPr lang="en-US"/>
        </a:p>
      </dgm:t>
    </dgm:pt>
    <dgm:pt modelId="{22B75308-F8A2-43ED-8095-CFD94290AE83}">
      <dgm:prSet/>
      <dgm:spPr/>
      <dgm:t>
        <a:bodyPr/>
        <a:lstStyle/>
        <a:p>
          <a:pPr>
            <a:lnSpc>
              <a:spcPct val="100000"/>
            </a:lnSpc>
          </a:pPr>
          <a:r>
            <a:rPr lang="en-US" b="1"/>
            <a:t>Plant Cost Estimation:</a:t>
          </a:r>
          <a:r>
            <a:rPr lang="en-US"/>
            <a:t> Estimate the total plant cost for each process. This should include the costs associated with procuring or fabricating necessary equipment, infrastructure, and facilities.</a:t>
          </a:r>
        </a:p>
      </dgm:t>
    </dgm:pt>
    <dgm:pt modelId="{5BFC5BC7-35A3-44E7-B2EF-B0E174AC8E60}" type="parTrans" cxnId="{BF30DFC6-3B7D-4001-9947-F3E5FBD3A682}">
      <dgm:prSet/>
      <dgm:spPr/>
      <dgm:t>
        <a:bodyPr/>
        <a:lstStyle/>
        <a:p>
          <a:endParaRPr lang="en-US"/>
        </a:p>
      </dgm:t>
    </dgm:pt>
    <dgm:pt modelId="{B92AD332-3465-4C6E-8B09-7D35C1F58702}" type="sibTrans" cxnId="{BF30DFC6-3B7D-4001-9947-F3E5FBD3A682}">
      <dgm:prSet/>
      <dgm:spPr/>
      <dgm:t>
        <a:bodyPr/>
        <a:lstStyle/>
        <a:p>
          <a:pPr>
            <a:lnSpc>
              <a:spcPct val="100000"/>
            </a:lnSpc>
          </a:pPr>
          <a:endParaRPr lang="en-US"/>
        </a:p>
      </dgm:t>
    </dgm:pt>
    <dgm:pt modelId="{898A4145-A86E-472A-B209-9BF3C0550C1C}">
      <dgm:prSet/>
      <dgm:spPr/>
      <dgm:t>
        <a:bodyPr/>
        <a:lstStyle/>
        <a:p>
          <a:pPr>
            <a:lnSpc>
              <a:spcPct val="100000"/>
            </a:lnSpc>
          </a:pPr>
          <a:r>
            <a:rPr lang="en-US" b="1"/>
            <a:t>Manufacturing Cost Estimation:</a:t>
          </a:r>
          <a:r>
            <a:rPr lang="en-US"/>
            <a:t> Calculate the manufacturing costs for each process based on unit prices of raw materials, energy, labor, and other factors. Consider depreciation, repair, interest and tax costs</a:t>
          </a:r>
        </a:p>
      </dgm:t>
    </dgm:pt>
    <dgm:pt modelId="{83FB5ECD-972F-4108-8D17-485278AA1565}" type="parTrans" cxnId="{49FB06BB-B843-43A3-B5CF-F726DF26A432}">
      <dgm:prSet/>
      <dgm:spPr/>
      <dgm:t>
        <a:bodyPr/>
        <a:lstStyle/>
        <a:p>
          <a:endParaRPr lang="en-US"/>
        </a:p>
      </dgm:t>
    </dgm:pt>
    <dgm:pt modelId="{DBA7A61C-1EB4-4C5E-891E-97B1CB632B6C}" type="sibTrans" cxnId="{49FB06BB-B843-43A3-B5CF-F726DF26A432}">
      <dgm:prSet/>
      <dgm:spPr/>
      <dgm:t>
        <a:bodyPr/>
        <a:lstStyle/>
        <a:p>
          <a:endParaRPr lang="en-US"/>
        </a:p>
      </dgm:t>
    </dgm:pt>
    <dgm:pt modelId="{C66A424E-1848-47EF-8973-D3B973F30455}" type="pres">
      <dgm:prSet presAssocID="{58081FA9-1B0D-415E-9F56-FD013FD6577E}" presName="root" presStyleCnt="0">
        <dgm:presLayoutVars>
          <dgm:dir/>
          <dgm:resizeHandles val="exact"/>
        </dgm:presLayoutVars>
      </dgm:prSet>
      <dgm:spPr/>
      <dgm:t>
        <a:bodyPr/>
        <a:lstStyle/>
        <a:p>
          <a:endParaRPr lang="en-US"/>
        </a:p>
      </dgm:t>
    </dgm:pt>
    <dgm:pt modelId="{2F4719AB-444E-4A26-AAA1-ADF53C775D2F}" type="pres">
      <dgm:prSet presAssocID="{58081FA9-1B0D-415E-9F56-FD013FD6577E}" presName="container" presStyleCnt="0">
        <dgm:presLayoutVars>
          <dgm:dir/>
          <dgm:resizeHandles val="exact"/>
        </dgm:presLayoutVars>
      </dgm:prSet>
      <dgm:spPr/>
    </dgm:pt>
    <dgm:pt modelId="{A6E1C363-A002-4663-A915-5E271AF428F4}" type="pres">
      <dgm:prSet presAssocID="{770E9FD5-AC94-4EA5-B743-B768C8FA7402}" presName="compNode" presStyleCnt="0"/>
      <dgm:spPr/>
    </dgm:pt>
    <dgm:pt modelId="{608686C0-2DD8-429B-AFFD-B1ABB0B2C720}" type="pres">
      <dgm:prSet presAssocID="{770E9FD5-AC94-4EA5-B743-B768C8FA7402}" presName="iconBgRect" presStyleLbl="bgShp" presStyleIdx="0" presStyleCnt="4"/>
      <dgm:spPr/>
    </dgm:pt>
    <dgm:pt modelId="{40DE8C98-AC49-4478-A107-6471196F26FF}" type="pres">
      <dgm:prSet presAssocID="{770E9FD5-AC94-4EA5-B743-B768C8FA7402}" presName="iconRect" presStyleLbl="node1" presStyleIdx="0" presStyleCnt="4"/>
      <dgm:spPr>
        <a:blipFill>
          <a:blip xmlns:r="http://schemas.openxmlformats.org/officeDocument/2006/relationships" r:embed="rId1">
            <a:extLst>
              <a:ext uri="{28A0092B-C50C-407E-A947-70E740481C1C}">
                <a14:useLocalDpi xmlns=""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 xmlns:dgm14="http://schemas.microsoft.com/office/drawing/2010/diagram" id="0" name="" descr="Scientist"/>
        </a:ext>
      </dgm:extLst>
    </dgm:pt>
    <dgm:pt modelId="{AE4A8CEB-621F-441F-B2E3-09B94FE5F87A}" type="pres">
      <dgm:prSet presAssocID="{770E9FD5-AC94-4EA5-B743-B768C8FA7402}" presName="spaceRect" presStyleCnt="0"/>
      <dgm:spPr/>
    </dgm:pt>
    <dgm:pt modelId="{B33585BE-F42F-4E2E-B7E7-908F851ACAF9}" type="pres">
      <dgm:prSet presAssocID="{770E9FD5-AC94-4EA5-B743-B768C8FA7402}" presName="textRect" presStyleLbl="revTx" presStyleIdx="0" presStyleCnt="4">
        <dgm:presLayoutVars>
          <dgm:chMax val="1"/>
          <dgm:chPref val="1"/>
        </dgm:presLayoutVars>
      </dgm:prSet>
      <dgm:spPr/>
      <dgm:t>
        <a:bodyPr/>
        <a:lstStyle/>
        <a:p>
          <a:endParaRPr lang="en-US"/>
        </a:p>
      </dgm:t>
    </dgm:pt>
    <dgm:pt modelId="{0002B45A-7700-4EA1-BDFB-428A83F0C60E}" type="pres">
      <dgm:prSet presAssocID="{66C35481-A7CF-45E6-B15E-D025301A18D9}" presName="sibTrans" presStyleLbl="sibTrans2D1" presStyleIdx="0" presStyleCnt="0"/>
      <dgm:spPr/>
      <dgm:t>
        <a:bodyPr/>
        <a:lstStyle/>
        <a:p>
          <a:endParaRPr lang="en-US"/>
        </a:p>
      </dgm:t>
    </dgm:pt>
    <dgm:pt modelId="{4845B799-4B61-44AD-9692-83915D2F17E7}" type="pres">
      <dgm:prSet presAssocID="{0FF90FD2-1270-4053-A672-3C7D68327D89}" presName="compNode" presStyleCnt="0"/>
      <dgm:spPr/>
    </dgm:pt>
    <dgm:pt modelId="{577F217F-B81A-4D2D-9EE7-8CCD22C1BC26}" type="pres">
      <dgm:prSet presAssocID="{0FF90FD2-1270-4053-A672-3C7D68327D89}" presName="iconBgRect" presStyleLbl="bgShp" presStyleIdx="1" presStyleCnt="4"/>
      <dgm:spPr/>
    </dgm:pt>
    <dgm:pt modelId="{F2F6A732-F8FD-40D4-9A85-24FDD7215D03}" type="pres">
      <dgm:prSet presAssocID="{0FF90FD2-1270-4053-A672-3C7D68327D89}" presName="iconRect" presStyleLbl="node1" presStyleIdx="1" presStyleCnt="4"/>
      <dgm:spPr>
        <a:blipFill>
          <a:blip xmlns:r="http://schemas.openxmlformats.org/officeDocument/2006/relationships" r:embed="rId3">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 xmlns:dgm14="http://schemas.microsoft.com/office/drawing/2010/diagram" id="0" name="" descr="Presentation with Checklist"/>
        </a:ext>
      </dgm:extLst>
    </dgm:pt>
    <dgm:pt modelId="{048DF954-A988-402F-92AA-A7F802BF5EF0}" type="pres">
      <dgm:prSet presAssocID="{0FF90FD2-1270-4053-A672-3C7D68327D89}" presName="spaceRect" presStyleCnt="0"/>
      <dgm:spPr/>
    </dgm:pt>
    <dgm:pt modelId="{AB70C906-55CF-4AFA-BB45-9F468F918CDB}" type="pres">
      <dgm:prSet presAssocID="{0FF90FD2-1270-4053-A672-3C7D68327D89}" presName="textRect" presStyleLbl="revTx" presStyleIdx="1" presStyleCnt="4">
        <dgm:presLayoutVars>
          <dgm:chMax val="1"/>
          <dgm:chPref val="1"/>
        </dgm:presLayoutVars>
      </dgm:prSet>
      <dgm:spPr/>
      <dgm:t>
        <a:bodyPr/>
        <a:lstStyle/>
        <a:p>
          <a:endParaRPr lang="en-US"/>
        </a:p>
      </dgm:t>
    </dgm:pt>
    <dgm:pt modelId="{3E1AC428-3988-471C-952A-1F4223C49C37}" type="pres">
      <dgm:prSet presAssocID="{E6C343E7-67F2-400B-833F-F86D453EF0A6}" presName="sibTrans" presStyleLbl="sibTrans2D1" presStyleIdx="0" presStyleCnt="0"/>
      <dgm:spPr/>
      <dgm:t>
        <a:bodyPr/>
        <a:lstStyle/>
        <a:p>
          <a:endParaRPr lang="en-US"/>
        </a:p>
      </dgm:t>
    </dgm:pt>
    <dgm:pt modelId="{887570EC-C83F-4C9D-A70C-4DA56171403F}" type="pres">
      <dgm:prSet presAssocID="{22B75308-F8A2-43ED-8095-CFD94290AE83}" presName="compNode" presStyleCnt="0"/>
      <dgm:spPr/>
    </dgm:pt>
    <dgm:pt modelId="{76847603-0450-4A15-8307-7756C20197F3}" type="pres">
      <dgm:prSet presAssocID="{22B75308-F8A2-43ED-8095-CFD94290AE83}" presName="iconBgRect" presStyleLbl="bgShp" presStyleIdx="2" presStyleCnt="4"/>
      <dgm:spPr/>
    </dgm:pt>
    <dgm:pt modelId="{C2A2FE0F-63F5-40B3-86CA-00287186F44D}" type="pres">
      <dgm:prSet presAssocID="{22B75308-F8A2-43ED-8095-CFD94290AE83}" presName="iconRect" presStyleLbl="node1" presStyleIdx="2" presStyleCnt="4"/>
      <dgm:spPr>
        <a:blipFill>
          <a:blip xmlns:r="http://schemas.openxmlformats.org/officeDocument/2006/relationships"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 xmlns:dgm14="http://schemas.microsoft.com/office/drawing/2010/diagram" id="0" name="" descr="Money"/>
        </a:ext>
      </dgm:extLst>
    </dgm:pt>
    <dgm:pt modelId="{431C2C2F-E84E-4FE5-9542-13C3D386E484}" type="pres">
      <dgm:prSet presAssocID="{22B75308-F8A2-43ED-8095-CFD94290AE83}" presName="spaceRect" presStyleCnt="0"/>
      <dgm:spPr/>
    </dgm:pt>
    <dgm:pt modelId="{FE3C5994-8B41-48DC-957F-31250F5F5971}" type="pres">
      <dgm:prSet presAssocID="{22B75308-F8A2-43ED-8095-CFD94290AE83}" presName="textRect" presStyleLbl="revTx" presStyleIdx="2" presStyleCnt="4">
        <dgm:presLayoutVars>
          <dgm:chMax val="1"/>
          <dgm:chPref val="1"/>
        </dgm:presLayoutVars>
      </dgm:prSet>
      <dgm:spPr/>
      <dgm:t>
        <a:bodyPr/>
        <a:lstStyle/>
        <a:p>
          <a:endParaRPr lang="en-US"/>
        </a:p>
      </dgm:t>
    </dgm:pt>
    <dgm:pt modelId="{027497AE-7C2A-4342-8502-6DD632532883}" type="pres">
      <dgm:prSet presAssocID="{B92AD332-3465-4C6E-8B09-7D35C1F58702}" presName="sibTrans" presStyleLbl="sibTrans2D1" presStyleIdx="0" presStyleCnt="0"/>
      <dgm:spPr/>
      <dgm:t>
        <a:bodyPr/>
        <a:lstStyle/>
        <a:p>
          <a:endParaRPr lang="en-US"/>
        </a:p>
      </dgm:t>
    </dgm:pt>
    <dgm:pt modelId="{3BC5D542-659D-4767-9842-8412453A2F2A}" type="pres">
      <dgm:prSet presAssocID="{898A4145-A86E-472A-B209-9BF3C0550C1C}" presName="compNode" presStyleCnt="0"/>
      <dgm:spPr/>
    </dgm:pt>
    <dgm:pt modelId="{94EA663E-EEB7-4D53-A289-DFB49A4411DC}" type="pres">
      <dgm:prSet presAssocID="{898A4145-A86E-472A-B209-9BF3C0550C1C}" presName="iconBgRect" presStyleLbl="bgShp" presStyleIdx="3" presStyleCnt="4"/>
      <dgm:spPr/>
    </dgm:pt>
    <dgm:pt modelId="{BA3A47FC-9E4B-4B27-9566-69D1C8DCB6F5}" type="pres">
      <dgm:prSet presAssocID="{898A4145-A86E-472A-B209-9BF3C0550C1C}" presName="iconRect" presStyleLbl="node1" presStyleIdx="3" presStyleCnt="4"/>
      <dgm:spPr>
        <a:blipFill>
          <a:blip xmlns:r="http://schemas.openxmlformats.org/officeDocument/2006/relationships" r:embed="rId7">
            <a:extLst>
              <a:ext uri="{28A0092B-C50C-407E-A947-70E740481C1C}">
                <a14:useLocalDpi xmlns="" xmlns:a14="http://schemas.microsoft.com/office/drawing/2010/main" val="0"/>
              </a:ext>
              <a:ext uri="{96DAC541-7B7A-43D3-8B79-37D633B846F1}">
                <asvg:svgBlip xmlns="" xmlns:asvg="http://schemas.microsoft.com/office/drawing/2016/SVG/main" r:embed="rId8"/>
              </a:ext>
            </a:extLst>
          </a:blip>
          <a:stretch>
            <a:fillRect/>
          </a:stretch>
        </a:blipFill>
        <a:ln>
          <a:noFill/>
        </a:ln>
      </dgm:spPr>
      <dgm:extLst>
        <a:ext uri="{E40237B7-FDA0-4F09-8148-C483321AD2D9}">
          <dgm14:cNvPr xmlns="" xmlns:dgm14="http://schemas.microsoft.com/office/drawing/2010/diagram" id="0" name="" descr="Factory"/>
        </a:ext>
      </dgm:extLst>
    </dgm:pt>
    <dgm:pt modelId="{DAC0EA41-63BB-4CD7-870B-E5C80A8B86B5}" type="pres">
      <dgm:prSet presAssocID="{898A4145-A86E-472A-B209-9BF3C0550C1C}" presName="spaceRect" presStyleCnt="0"/>
      <dgm:spPr/>
    </dgm:pt>
    <dgm:pt modelId="{95807D0C-CCCA-43F7-9AEC-218FB19F5AFB}" type="pres">
      <dgm:prSet presAssocID="{898A4145-A86E-472A-B209-9BF3C0550C1C}" presName="textRect" presStyleLbl="revTx" presStyleIdx="3" presStyleCnt="4">
        <dgm:presLayoutVars>
          <dgm:chMax val="1"/>
          <dgm:chPref val="1"/>
        </dgm:presLayoutVars>
      </dgm:prSet>
      <dgm:spPr/>
      <dgm:t>
        <a:bodyPr/>
        <a:lstStyle/>
        <a:p>
          <a:endParaRPr lang="en-US"/>
        </a:p>
      </dgm:t>
    </dgm:pt>
  </dgm:ptLst>
  <dgm:cxnLst>
    <dgm:cxn modelId="{F94BC9A5-7384-432D-89D9-D632AA9DB0E6}" type="presOf" srcId="{0FF90FD2-1270-4053-A672-3C7D68327D89}" destId="{AB70C906-55CF-4AFA-BB45-9F468F918CDB}" srcOrd="0" destOrd="0" presId="urn:microsoft.com/office/officeart/2018/2/layout/IconCircleList"/>
    <dgm:cxn modelId="{E163686E-5E70-42E6-9EE3-BEAEB58BAF19}" type="presOf" srcId="{898A4145-A86E-472A-B209-9BF3C0550C1C}" destId="{95807D0C-CCCA-43F7-9AEC-218FB19F5AFB}" srcOrd="0" destOrd="0" presId="urn:microsoft.com/office/officeart/2018/2/layout/IconCircleList"/>
    <dgm:cxn modelId="{4377E812-06C8-4F4F-B628-04A9E89810EF}" type="presOf" srcId="{770E9FD5-AC94-4EA5-B743-B768C8FA7402}" destId="{B33585BE-F42F-4E2E-B7E7-908F851ACAF9}" srcOrd="0" destOrd="0" presId="urn:microsoft.com/office/officeart/2018/2/layout/IconCircleList"/>
    <dgm:cxn modelId="{78B73C1B-FA99-48E7-9BFA-223A893080BD}" srcId="{58081FA9-1B0D-415E-9F56-FD013FD6577E}" destId="{0FF90FD2-1270-4053-A672-3C7D68327D89}" srcOrd="1" destOrd="0" parTransId="{6D5E98B2-ADEC-4B4B-A215-117C59FE3565}" sibTransId="{E6C343E7-67F2-400B-833F-F86D453EF0A6}"/>
    <dgm:cxn modelId="{95F0FBA2-AF91-47D3-B330-59CF34B96852}" type="presOf" srcId="{66C35481-A7CF-45E6-B15E-D025301A18D9}" destId="{0002B45A-7700-4EA1-BDFB-428A83F0C60E}" srcOrd="0" destOrd="0" presId="urn:microsoft.com/office/officeart/2018/2/layout/IconCircleList"/>
    <dgm:cxn modelId="{49FB06BB-B843-43A3-B5CF-F726DF26A432}" srcId="{58081FA9-1B0D-415E-9F56-FD013FD6577E}" destId="{898A4145-A86E-472A-B209-9BF3C0550C1C}" srcOrd="3" destOrd="0" parTransId="{83FB5ECD-972F-4108-8D17-485278AA1565}" sibTransId="{DBA7A61C-1EB4-4C5E-891E-97B1CB632B6C}"/>
    <dgm:cxn modelId="{064DB89A-785A-4906-92ED-D501DD0F9AAF}" srcId="{58081FA9-1B0D-415E-9F56-FD013FD6577E}" destId="{770E9FD5-AC94-4EA5-B743-B768C8FA7402}" srcOrd="0" destOrd="0" parTransId="{BDC4E205-AF05-46E0-91ED-7595A3DE702F}" sibTransId="{66C35481-A7CF-45E6-B15E-D025301A18D9}"/>
    <dgm:cxn modelId="{BF30DFC6-3B7D-4001-9947-F3E5FBD3A682}" srcId="{58081FA9-1B0D-415E-9F56-FD013FD6577E}" destId="{22B75308-F8A2-43ED-8095-CFD94290AE83}" srcOrd="2" destOrd="0" parTransId="{5BFC5BC7-35A3-44E7-B2EF-B0E174AC8E60}" sibTransId="{B92AD332-3465-4C6E-8B09-7D35C1F58702}"/>
    <dgm:cxn modelId="{E6E8271E-40F4-45E9-9F73-D6F1066FBC94}" type="presOf" srcId="{B92AD332-3465-4C6E-8B09-7D35C1F58702}" destId="{027497AE-7C2A-4342-8502-6DD632532883}" srcOrd="0" destOrd="0" presId="urn:microsoft.com/office/officeart/2018/2/layout/IconCircleList"/>
    <dgm:cxn modelId="{85AADC1B-4E61-4EB3-93E8-062761737B0E}" type="presOf" srcId="{22B75308-F8A2-43ED-8095-CFD94290AE83}" destId="{FE3C5994-8B41-48DC-957F-31250F5F5971}" srcOrd="0" destOrd="0" presId="urn:microsoft.com/office/officeart/2018/2/layout/IconCircleList"/>
    <dgm:cxn modelId="{F7892774-5D6C-40ED-B4EF-63014AF393AD}" type="presOf" srcId="{58081FA9-1B0D-415E-9F56-FD013FD6577E}" destId="{C66A424E-1848-47EF-8973-D3B973F30455}" srcOrd="0" destOrd="0" presId="urn:microsoft.com/office/officeart/2018/2/layout/IconCircleList"/>
    <dgm:cxn modelId="{C46312E5-C097-4CDD-8C8B-4658E1EF84B5}" type="presOf" srcId="{E6C343E7-67F2-400B-833F-F86D453EF0A6}" destId="{3E1AC428-3988-471C-952A-1F4223C49C37}" srcOrd="0" destOrd="0" presId="urn:microsoft.com/office/officeart/2018/2/layout/IconCircleList"/>
    <dgm:cxn modelId="{3A37A653-61D1-44F9-B662-BBAB4F5722C0}" type="presParOf" srcId="{C66A424E-1848-47EF-8973-D3B973F30455}" destId="{2F4719AB-444E-4A26-AAA1-ADF53C775D2F}" srcOrd="0" destOrd="0" presId="urn:microsoft.com/office/officeart/2018/2/layout/IconCircleList"/>
    <dgm:cxn modelId="{E19091DB-28CD-4ACE-B241-E9440FC8C931}" type="presParOf" srcId="{2F4719AB-444E-4A26-AAA1-ADF53C775D2F}" destId="{A6E1C363-A002-4663-A915-5E271AF428F4}" srcOrd="0" destOrd="0" presId="urn:microsoft.com/office/officeart/2018/2/layout/IconCircleList"/>
    <dgm:cxn modelId="{617B329D-AE5F-48FB-B8D4-BA8F5D48DD20}" type="presParOf" srcId="{A6E1C363-A002-4663-A915-5E271AF428F4}" destId="{608686C0-2DD8-429B-AFFD-B1ABB0B2C720}" srcOrd="0" destOrd="0" presId="urn:microsoft.com/office/officeart/2018/2/layout/IconCircleList"/>
    <dgm:cxn modelId="{CA34EF76-85B4-4475-A6BB-8547E25BFF99}" type="presParOf" srcId="{A6E1C363-A002-4663-A915-5E271AF428F4}" destId="{40DE8C98-AC49-4478-A107-6471196F26FF}" srcOrd="1" destOrd="0" presId="urn:microsoft.com/office/officeart/2018/2/layout/IconCircleList"/>
    <dgm:cxn modelId="{D331F60A-CDBD-4811-BAA5-67FDEC778EE7}" type="presParOf" srcId="{A6E1C363-A002-4663-A915-5E271AF428F4}" destId="{AE4A8CEB-621F-441F-B2E3-09B94FE5F87A}" srcOrd="2" destOrd="0" presId="urn:microsoft.com/office/officeart/2018/2/layout/IconCircleList"/>
    <dgm:cxn modelId="{67F7D3B0-350D-46D8-A015-217DEAFFC29A}" type="presParOf" srcId="{A6E1C363-A002-4663-A915-5E271AF428F4}" destId="{B33585BE-F42F-4E2E-B7E7-908F851ACAF9}" srcOrd="3" destOrd="0" presId="urn:microsoft.com/office/officeart/2018/2/layout/IconCircleList"/>
    <dgm:cxn modelId="{89C3E60B-9FB0-4BBE-BC27-49AA75930BB5}" type="presParOf" srcId="{2F4719AB-444E-4A26-AAA1-ADF53C775D2F}" destId="{0002B45A-7700-4EA1-BDFB-428A83F0C60E}" srcOrd="1" destOrd="0" presId="urn:microsoft.com/office/officeart/2018/2/layout/IconCircleList"/>
    <dgm:cxn modelId="{2A684263-A2F6-4BC6-A1F0-3E13896B4B92}" type="presParOf" srcId="{2F4719AB-444E-4A26-AAA1-ADF53C775D2F}" destId="{4845B799-4B61-44AD-9692-83915D2F17E7}" srcOrd="2" destOrd="0" presId="urn:microsoft.com/office/officeart/2018/2/layout/IconCircleList"/>
    <dgm:cxn modelId="{10547952-40CF-4A6C-899F-B4AE39FE9409}" type="presParOf" srcId="{4845B799-4B61-44AD-9692-83915D2F17E7}" destId="{577F217F-B81A-4D2D-9EE7-8CCD22C1BC26}" srcOrd="0" destOrd="0" presId="urn:microsoft.com/office/officeart/2018/2/layout/IconCircleList"/>
    <dgm:cxn modelId="{178D408E-2228-4933-9F22-5646FD7F3FD8}" type="presParOf" srcId="{4845B799-4B61-44AD-9692-83915D2F17E7}" destId="{F2F6A732-F8FD-40D4-9A85-24FDD7215D03}" srcOrd="1" destOrd="0" presId="urn:microsoft.com/office/officeart/2018/2/layout/IconCircleList"/>
    <dgm:cxn modelId="{45566597-AD40-4822-B5A2-2E575D0E5A16}" type="presParOf" srcId="{4845B799-4B61-44AD-9692-83915D2F17E7}" destId="{048DF954-A988-402F-92AA-A7F802BF5EF0}" srcOrd="2" destOrd="0" presId="urn:microsoft.com/office/officeart/2018/2/layout/IconCircleList"/>
    <dgm:cxn modelId="{A487A4F9-503B-4D8E-9A7F-34F66EE27089}" type="presParOf" srcId="{4845B799-4B61-44AD-9692-83915D2F17E7}" destId="{AB70C906-55CF-4AFA-BB45-9F468F918CDB}" srcOrd="3" destOrd="0" presId="urn:microsoft.com/office/officeart/2018/2/layout/IconCircleList"/>
    <dgm:cxn modelId="{A9F2BA23-5318-449B-8F90-EF43EF7AA577}" type="presParOf" srcId="{2F4719AB-444E-4A26-AAA1-ADF53C775D2F}" destId="{3E1AC428-3988-471C-952A-1F4223C49C37}" srcOrd="3" destOrd="0" presId="urn:microsoft.com/office/officeart/2018/2/layout/IconCircleList"/>
    <dgm:cxn modelId="{7E06CA74-EED0-4CD1-9998-37D304087C2F}" type="presParOf" srcId="{2F4719AB-444E-4A26-AAA1-ADF53C775D2F}" destId="{887570EC-C83F-4C9D-A70C-4DA56171403F}" srcOrd="4" destOrd="0" presId="urn:microsoft.com/office/officeart/2018/2/layout/IconCircleList"/>
    <dgm:cxn modelId="{B5CBE6AD-694A-4AA6-B282-ADDA71CF1D4A}" type="presParOf" srcId="{887570EC-C83F-4C9D-A70C-4DA56171403F}" destId="{76847603-0450-4A15-8307-7756C20197F3}" srcOrd="0" destOrd="0" presId="urn:microsoft.com/office/officeart/2018/2/layout/IconCircleList"/>
    <dgm:cxn modelId="{64B4F495-DB72-4F55-BD78-4020261C9F41}" type="presParOf" srcId="{887570EC-C83F-4C9D-A70C-4DA56171403F}" destId="{C2A2FE0F-63F5-40B3-86CA-00287186F44D}" srcOrd="1" destOrd="0" presId="urn:microsoft.com/office/officeart/2018/2/layout/IconCircleList"/>
    <dgm:cxn modelId="{2B5D9BC5-5591-4BA9-8CC9-D1A500CF8040}" type="presParOf" srcId="{887570EC-C83F-4C9D-A70C-4DA56171403F}" destId="{431C2C2F-E84E-4FE5-9542-13C3D386E484}" srcOrd="2" destOrd="0" presId="urn:microsoft.com/office/officeart/2018/2/layout/IconCircleList"/>
    <dgm:cxn modelId="{9666B259-D891-45B5-84A5-BEAA47D7608B}" type="presParOf" srcId="{887570EC-C83F-4C9D-A70C-4DA56171403F}" destId="{FE3C5994-8B41-48DC-957F-31250F5F5971}" srcOrd="3" destOrd="0" presId="urn:microsoft.com/office/officeart/2018/2/layout/IconCircleList"/>
    <dgm:cxn modelId="{A4DEA381-62F9-4C7A-A0E0-32A2E8BA9223}" type="presParOf" srcId="{2F4719AB-444E-4A26-AAA1-ADF53C775D2F}" destId="{027497AE-7C2A-4342-8502-6DD632532883}" srcOrd="5" destOrd="0" presId="urn:microsoft.com/office/officeart/2018/2/layout/IconCircleList"/>
    <dgm:cxn modelId="{9CD2D9AB-8E39-44CB-8DF6-EAFF139AD903}" type="presParOf" srcId="{2F4719AB-444E-4A26-AAA1-ADF53C775D2F}" destId="{3BC5D542-659D-4767-9842-8412453A2F2A}" srcOrd="6" destOrd="0" presId="urn:microsoft.com/office/officeart/2018/2/layout/IconCircleList"/>
    <dgm:cxn modelId="{CD592D01-716E-4DA8-A169-F7CD27FA97F6}" type="presParOf" srcId="{3BC5D542-659D-4767-9842-8412453A2F2A}" destId="{94EA663E-EEB7-4D53-A289-DFB49A4411DC}" srcOrd="0" destOrd="0" presId="urn:microsoft.com/office/officeart/2018/2/layout/IconCircleList"/>
    <dgm:cxn modelId="{09297ACA-31BF-443B-ADC1-A98B4AF62B18}" type="presParOf" srcId="{3BC5D542-659D-4767-9842-8412453A2F2A}" destId="{BA3A47FC-9E4B-4B27-9566-69D1C8DCB6F5}" srcOrd="1" destOrd="0" presId="urn:microsoft.com/office/officeart/2018/2/layout/IconCircleList"/>
    <dgm:cxn modelId="{0206B014-0086-463E-810D-BB614EBD2A52}" type="presParOf" srcId="{3BC5D542-659D-4767-9842-8412453A2F2A}" destId="{DAC0EA41-63BB-4CD7-870B-E5C80A8B86B5}" srcOrd="2" destOrd="0" presId="urn:microsoft.com/office/officeart/2018/2/layout/IconCircleList"/>
    <dgm:cxn modelId="{6D9F254E-DC78-40C1-8E71-F0FE751F5DAE}" type="presParOf" srcId="{3BC5D542-659D-4767-9842-8412453A2F2A}" destId="{95807D0C-CCCA-43F7-9AEC-218FB19F5AFB}" srcOrd="3" destOrd="0" presId="urn:microsoft.com/office/officeart/2018/2/layout/IconCircleList"/>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963EDE8-B600-4DF1-A07A-7938686B72D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4E324C7-9340-4E39-86AC-3CAE22E97813}">
      <dgm:prSet/>
      <dgm:spPr/>
      <dgm:t>
        <a:bodyPr/>
        <a:lstStyle/>
        <a:p>
          <a:pPr>
            <a:lnSpc>
              <a:spcPct val="100000"/>
            </a:lnSpc>
          </a:pPr>
          <a:r>
            <a:rPr lang="en-US" b="1"/>
            <a:t>Comparison of Biodiesel Production Processes</a:t>
          </a:r>
          <a:r>
            <a:rPr lang="en-US"/>
            <a:t>: The research compares three biodiesel production processes - alkali catalyst, soluble enzyme catalyst, and immobilized enzyme catalyst - with a focus on economic assessments.</a:t>
          </a:r>
        </a:p>
      </dgm:t>
    </dgm:pt>
    <dgm:pt modelId="{12581D20-8A78-47F8-997E-B2B3317AA479}" type="parTrans" cxnId="{A7AD5660-92D3-47BA-A93F-3D642658C7E8}">
      <dgm:prSet/>
      <dgm:spPr/>
      <dgm:t>
        <a:bodyPr/>
        <a:lstStyle/>
        <a:p>
          <a:endParaRPr lang="en-US"/>
        </a:p>
      </dgm:t>
    </dgm:pt>
    <dgm:pt modelId="{19107D5E-8086-4318-B148-4A267D684CD9}" type="sibTrans" cxnId="{A7AD5660-92D3-47BA-A93F-3D642658C7E8}">
      <dgm:prSet/>
      <dgm:spPr/>
      <dgm:t>
        <a:bodyPr/>
        <a:lstStyle/>
        <a:p>
          <a:endParaRPr lang="en-US"/>
        </a:p>
      </dgm:t>
    </dgm:pt>
    <dgm:pt modelId="{BDF71452-FA61-4109-B5A8-4EBC447FF442}">
      <dgm:prSet/>
      <dgm:spPr/>
      <dgm:t>
        <a:bodyPr/>
        <a:lstStyle/>
        <a:p>
          <a:pPr>
            <a:lnSpc>
              <a:spcPct val="100000"/>
            </a:lnSpc>
          </a:pPr>
          <a:r>
            <a:rPr lang="en-US" b="1"/>
            <a:t>Cost Analysis</a:t>
          </a:r>
          <a:r>
            <a:rPr lang="en-US"/>
            <a:t>: The study evaluates the costs involved in each production process, including equipment costs, plant investment, and manufacturing costs, highlighting that alkali catalyst production is generally more cost-effective.</a:t>
          </a:r>
        </a:p>
      </dgm:t>
    </dgm:pt>
    <dgm:pt modelId="{C05FA5B1-FF9C-4BC8-B8DC-81257CA0779F}" type="parTrans" cxnId="{2E4B560A-067E-43A2-9B0C-E338E31DCB45}">
      <dgm:prSet/>
      <dgm:spPr/>
      <dgm:t>
        <a:bodyPr/>
        <a:lstStyle/>
        <a:p>
          <a:endParaRPr lang="en-US"/>
        </a:p>
      </dgm:t>
    </dgm:pt>
    <dgm:pt modelId="{F9B55C61-91E8-483E-B048-3FE1CC80032A}" type="sibTrans" cxnId="{2E4B560A-067E-43A2-9B0C-E338E31DCB45}">
      <dgm:prSet/>
      <dgm:spPr/>
      <dgm:t>
        <a:bodyPr/>
        <a:lstStyle/>
        <a:p>
          <a:endParaRPr lang="en-US"/>
        </a:p>
      </dgm:t>
    </dgm:pt>
    <dgm:pt modelId="{8C0F2643-1F52-47A3-91FE-7750316077F3}">
      <dgm:prSet/>
      <dgm:spPr/>
      <dgm:t>
        <a:bodyPr/>
        <a:lstStyle/>
        <a:p>
          <a:pPr>
            <a:lnSpc>
              <a:spcPct val="100000"/>
            </a:lnSpc>
          </a:pPr>
          <a:r>
            <a:rPr lang="en-US" b="1"/>
            <a:t>Significance of Enzymatic Biodiesel Production</a:t>
          </a:r>
          <a:r>
            <a:rPr lang="en-US"/>
            <a:t>: The research underscores the potential advantages of enzymatic transesterification for biodiesel production, despite higher costs, and suggests that further developments in enzymatic processes may enhance competitiveness in the future.</a:t>
          </a:r>
        </a:p>
      </dgm:t>
    </dgm:pt>
    <dgm:pt modelId="{881D07CA-F993-40A5-B6F9-DCF6557BE404}" type="parTrans" cxnId="{A36A8D91-9E96-464A-AD21-92AA32A9D76F}">
      <dgm:prSet/>
      <dgm:spPr/>
      <dgm:t>
        <a:bodyPr/>
        <a:lstStyle/>
        <a:p>
          <a:endParaRPr lang="en-US"/>
        </a:p>
      </dgm:t>
    </dgm:pt>
    <dgm:pt modelId="{6AF18391-9141-45D8-A04A-C38CFA3F611D}" type="sibTrans" cxnId="{A36A8D91-9E96-464A-AD21-92AA32A9D76F}">
      <dgm:prSet/>
      <dgm:spPr/>
      <dgm:t>
        <a:bodyPr/>
        <a:lstStyle/>
        <a:p>
          <a:endParaRPr lang="en-US"/>
        </a:p>
      </dgm:t>
    </dgm:pt>
    <dgm:pt modelId="{0E778CCA-608B-4240-B26C-9DB6543EE850}" type="pres">
      <dgm:prSet presAssocID="{F963EDE8-B600-4DF1-A07A-7938686B72DF}" presName="root" presStyleCnt="0">
        <dgm:presLayoutVars>
          <dgm:dir/>
          <dgm:resizeHandles val="exact"/>
        </dgm:presLayoutVars>
      </dgm:prSet>
      <dgm:spPr/>
      <dgm:t>
        <a:bodyPr/>
        <a:lstStyle/>
        <a:p>
          <a:endParaRPr lang="en-US"/>
        </a:p>
      </dgm:t>
    </dgm:pt>
    <dgm:pt modelId="{738D2D1E-479E-4763-B4C9-B3F63B2B1450}" type="pres">
      <dgm:prSet presAssocID="{C4E324C7-9340-4E39-86AC-3CAE22E97813}" presName="compNode" presStyleCnt="0"/>
      <dgm:spPr/>
    </dgm:pt>
    <dgm:pt modelId="{5BA03724-F6C6-4F3D-98F2-C4F94CC15BB6}" type="pres">
      <dgm:prSet presAssocID="{C4E324C7-9340-4E39-86AC-3CAE22E97813}" presName="bgRect" presStyleLbl="bgShp" presStyleIdx="0" presStyleCnt="3"/>
      <dgm:spPr/>
    </dgm:pt>
    <dgm:pt modelId="{6E1EBFF9-0778-4947-8B99-EB89BAF5E05C}" type="pres">
      <dgm:prSet presAssocID="{C4E324C7-9340-4E39-86AC-3CAE22E97813}" presName="iconRect" presStyleLbl="node1" presStyleIdx="0" presStyleCnt="3"/>
      <dgm:spPr>
        <a:blipFill>
          <a:blip xmlns:r="http://schemas.openxmlformats.org/officeDocument/2006/relationships" r:embed="rId1">
            <a:extLst>
              <a:ext uri="{28A0092B-C50C-407E-A947-70E740481C1C}">
                <a14:useLocalDpi xmlns="" xmlns:a14="http://schemas.microsoft.com/office/drawing/2010/main" val="0"/>
              </a:ext>
              <a:ext uri="{96DAC541-7B7A-43D3-8B79-37D633B846F1}">
                <asvg:svgBlip xmlns="" xmlns:asvg="http://schemas.microsoft.com/office/drawing/2016/SVG/main" r:embed="rId2"/>
              </a:ext>
            </a:extLst>
          </a:blip>
          <a:stretch>
            <a:fillRect/>
          </a:stretch>
        </a:blipFill>
      </dgm:spPr>
      <dgm:extLst>
        <a:ext uri="{E40237B7-FDA0-4F09-8148-C483321AD2D9}">
          <dgm14:cNvPr xmlns="" xmlns:dgm14="http://schemas.microsoft.com/office/drawing/2010/diagram" id="0" name="" descr="Flask"/>
        </a:ext>
      </dgm:extLst>
    </dgm:pt>
    <dgm:pt modelId="{BA2C2236-B852-4D79-87C7-67E740549A8E}" type="pres">
      <dgm:prSet presAssocID="{C4E324C7-9340-4E39-86AC-3CAE22E97813}" presName="spaceRect" presStyleCnt="0"/>
      <dgm:spPr/>
    </dgm:pt>
    <dgm:pt modelId="{A01332A9-0850-4EEB-8341-9B37798C8A6F}" type="pres">
      <dgm:prSet presAssocID="{C4E324C7-9340-4E39-86AC-3CAE22E97813}" presName="parTx" presStyleLbl="revTx" presStyleIdx="0" presStyleCnt="3">
        <dgm:presLayoutVars>
          <dgm:chMax val="0"/>
          <dgm:chPref val="0"/>
        </dgm:presLayoutVars>
      </dgm:prSet>
      <dgm:spPr/>
      <dgm:t>
        <a:bodyPr/>
        <a:lstStyle/>
        <a:p>
          <a:endParaRPr lang="en-US"/>
        </a:p>
      </dgm:t>
    </dgm:pt>
    <dgm:pt modelId="{B5615CC6-5946-4608-B7A9-639E74ECEBFF}" type="pres">
      <dgm:prSet presAssocID="{19107D5E-8086-4318-B148-4A267D684CD9}" presName="sibTrans" presStyleCnt="0"/>
      <dgm:spPr/>
    </dgm:pt>
    <dgm:pt modelId="{07816ACA-99D6-47A4-8807-C59926882F40}" type="pres">
      <dgm:prSet presAssocID="{BDF71452-FA61-4109-B5A8-4EBC447FF442}" presName="compNode" presStyleCnt="0"/>
      <dgm:spPr/>
    </dgm:pt>
    <dgm:pt modelId="{8CAA39CB-4EF7-4B40-833A-F3362708F535}" type="pres">
      <dgm:prSet presAssocID="{BDF71452-FA61-4109-B5A8-4EBC447FF442}" presName="bgRect" presStyleLbl="bgShp" presStyleIdx="1" presStyleCnt="3"/>
      <dgm:spPr/>
    </dgm:pt>
    <dgm:pt modelId="{5C424228-03E7-4031-8B65-B22EC25995CE}" type="pres">
      <dgm:prSet presAssocID="{BDF71452-FA61-4109-B5A8-4EBC447FF442}" presName="iconRect" presStyleLbl="node1" presStyleIdx="1" presStyleCnt="3"/>
      <dgm:spPr>
        <a:blipFill>
          <a:blip xmlns:r="http://schemas.openxmlformats.org/officeDocument/2006/relationships" r:embed="rId3">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tretch>
            <a:fillRect/>
          </a:stretch>
        </a:blipFill>
      </dgm:spPr>
      <dgm:extLst>
        <a:ext uri="{E40237B7-FDA0-4F09-8148-C483321AD2D9}">
          <dgm14:cNvPr xmlns="" xmlns:dgm14="http://schemas.microsoft.com/office/drawing/2010/diagram" id="0" name="" descr="Factory"/>
        </a:ext>
      </dgm:extLst>
    </dgm:pt>
    <dgm:pt modelId="{1452D174-8080-49A0-A168-27A79F40AFEE}" type="pres">
      <dgm:prSet presAssocID="{BDF71452-FA61-4109-B5A8-4EBC447FF442}" presName="spaceRect" presStyleCnt="0"/>
      <dgm:spPr/>
    </dgm:pt>
    <dgm:pt modelId="{B84708E4-C8F9-4475-9363-8DCE6B36C7A3}" type="pres">
      <dgm:prSet presAssocID="{BDF71452-FA61-4109-B5A8-4EBC447FF442}" presName="parTx" presStyleLbl="revTx" presStyleIdx="1" presStyleCnt="3">
        <dgm:presLayoutVars>
          <dgm:chMax val="0"/>
          <dgm:chPref val="0"/>
        </dgm:presLayoutVars>
      </dgm:prSet>
      <dgm:spPr/>
      <dgm:t>
        <a:bodyPr/>
        <a:lstStyle/>
        <a:p>
          <a:endParaRPr lang="en-US"/>
        </a:p>
      </dgm:t>
    </dgm:pt>
    <dgm:pt modelId="{8A3EF866-5CB1-47C0-98E5-EA372BC81CC1}" type="pres">
      <dgm:prSet presAssocID="{F9B55C61-91E8-483E-B048-3FE1CC80032A}" presName="sibTrans" presStyleCnt="0"/>
      <dgm:spPr/>
    </dgm:pt>
    <dgm:pt modelId="{5EAE767A-0EC2-41A0-B2D3-1113E9A1AC1A}" type="pres">
      <dgm:prSet presAssocID="{8C0F2643-1F52-47A3-91FE-7750316077F3}" presName="compNode" presStyleCnt="0"/>
      <dgm:spPr/>
    </dgm:pt>
    <dgm:pt modelId="{B90B4283-53F0-469E-815F-3132A53E57BF}" type="pres">
      <dgm:prSet presAssocID="{8C0F2643-1F52-47A3-91FE-7750316077F3}" presName="bgRect" presStyleLbl="bgShp" presStyleIdx="2" presStyleCnt="3"/>
      <dgm:spPr/>
    </dgm:pt>
    <dgm:pt modelId="{FCA90974-457F-4681-9040-D5A31A3F1D41}" type="pres">
      <dgm:prSet presAssocID="{8C0F2643-1F52-47A3-91FE-7750316077F3}" presName="iconRect" presStyleLbl="node1" presStyleIdx="2" presStyleCnt="3"/>
      <dgm:spPr>
        <a:blipFill>
          <a:blip xmlns:r="http://schemas.openxmlformats.org/officeDocument/2006/relationships"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tretch>
            <a:fillRect/>
          </a:stretch>
        </a:blipFill>
      </dgm:spPr>
      <dgm:extLst>
        <a:ext uri="{E40237B7-FDA0-4F09-8148-C483321AD2D9}">
          <dgm14:cNvPr xmlns="" xmlns:dgm14="http://schemas.microsoft.com/office/drawing/2010/diagram" id="0" name="" descr="Beaker"/>
        </a:ext>
      </dgm:extLst>
    </dgm:pt>
    <dgm:pt modelId="{62A5923F-50B4-4248-A1F9-28BE393C9C13}" type="pres">
      <dgm:prSet presAssocID="{8C0F2643-1F52-47A3-91FE-7750316077F3}" presName="spaceRect" presStyleCnt="0"/>
      <dgm:spPr/>
    </dgm:pt>
    <dgm:pt modelId="{A2959896-A29A-4BE7-B8BC-FACD94579CD9}" type="pres">
      <dgm:prSet presAssocID="{8C0F2643-1F52-47A3-91FE-7750316077F3}" presName="parTx" presStyleLbl="revTx" presStyleIdx="2" presStyleCnt="3">
        <dgm:presLayoutVars>
          <dgm:chMax val="0"/>
          <dgm:chPref val="0"/>
        </dgm:presLayoutVars>
      </dgm:prSet>
      <dgm:spPr/>
      <dgm:t>
        <a:bodyPr/>
        <a:lstStyle/>
        <a:p>
          <a:endParaRPr lang="en-US"/>
        </a:p>
      </dgm:t>
    </dgm:pt>
  </dgm:ptLst>
  <dgm:cxnLst>
    <dgm:cxn modelId="{2E4B560A-067E-43A2-9B0C-E338E31DCB45}" srcId="{F963EDE8-B600-4DF1-A07A-7938686B72DF}" destId="{BDF71452-FA61-4109-B5A8-4EBC447FF442}" srcOrd="1" destOrd="0" parTransId="{C05FA5B1-FF9C-4BC8-B8DC-81257CA0779F}" sibTransId="{F9B55C61-91E8-483E-B048-3FE1CC80032A}"/>
    <dgm:cxn modelId="{A7AD5660-92D3-47BA-A93F-3D642658C7E8}" srcId="{F963EDE8-B600-4DF1-A07A-7938686B72DF}" destId="{C4E324C7-9340-4E39-86AC-3CAE22E97813}" srcOrd="0" destOrd="0" parTransId="{12581D20-8A78-47F8-997E-B2B3317AA479}" sibTransId="{19107D5E-8086-4318-B148-4A267D684CD9}"/>
    <dgm:cxn modelId="{13F853A7-4EB2-4E77-85A6-B6911E48C348}" type="presOf" srcId="{BDF71452-FA61-4109-B5A8-4EBC447FF442}" destId="{B84708E4-C8F9-4475-9363-8DCE6B36C7A3}" srcOrd="0" destOrd="0" presId="urn:microsoft.com/office/officeart/2018/2/layout/IconVerticalSolidList"/>
    <dgm:cxn modelId="{D3982DF0-36AD-49D0-97C1-7AEB0309767F}" type="presOf" srcId="{F963EDE8-B600-4DF1-A07A-7938686B72DF}" destId="{0E778CCA-608B-4240-B26C-9DB6543EE850}" srcOrd="0" destOrd="0" presId="urn:microsoft.com/office/officeart/2018/2/layout/IconVerticalSolidList"/>
    <dgm:cxn modelId="{A36A8D91-9E96-464A-AD21-92AA32A9D76F}" srcId="{F963EDE8-B600-4DF1-A07A-7938686B72DF}" destId="{8C0F2643-1F52-47A3-91FE-7750316077F3}" srcOrd="2" destOrd="0" parTransId="{881D07CA-F993-40A5-B6F9-DCF6557BE404}" sibTransId="{6AF18391-9141-45D8-A04A-C38CFA3F611D}"/>
    <dgm:cxn modelId="{B8427386-9DAB-444A-A745-EBA4742532C6}" type="presOf" srcId="{8C0F2643-1F52-47A3-91FE-7750316077F3}" destId="{A2959896-A29A-4BE7-B8BC-FACD94579CD9}" srcOrd="0" destOrd="0" presId="urn:microsoft.com/office/officeart/2018/2/layout/IconVerticalSolidList"/>
    <dgm:cxn modelId="{32BC5D1E-9D2D-4A31-BF77-FF965D96C34F}" type="presOf" srcId="{C4E324C7-9340-4E39-86AC-3CAE22E97813}" destId="{A01332A9-0850-4EEB-8341-9B37798C8A6F}" srcOrd="0" destOrd="0" presId="urn:microsoft.com/office/officeart/2018/2/layout/IconVerticalSolidList"/>
    <dgm:cxn modelId="{FCED1715-3E7F-41F4-B257-E44DB2870DFC}" type="presParOf" srcId="{0E778CCA-608B-4240-B26C-9DB6543EE850}" destId="{738D2D1E-479E-4763-B4C9-B3F63B2B1450}" srcOrd="0" destOrd="0" presId="urn:microsoft.com/office/officeart/2018/2/layout/IconVerticalSolidList"/>
    <dgm:cxn modelId="{B4E01B40-1A03-4739-81AA-853CA8D33AB5}" type="presParOf" srcId="{738D2D1E-479E-4763-B4C9-B3F63B2B1450}" destId="{5BA03724-F6C6-4F3D-98F2-C4F94CC15BB6}" srcOrd="0" destOrd="0" presId="urn:microsoft.com/office/officeart/2018/2/layout/IconVerticalSolidList"/>
    <dgm:cxn modelId="{42433BAD-2144-4249-912F-24B038B0B1B3}" type="presParOf" srcId="{738D2D1E-479E-4763-B4C9-B3F63B2B1450}" destId="{6E1EBFF9-0778-4947-8B99-EB89BAF5E05C}" srcOrd="1" destOrd="0" presId="urn:microsoft.com/office/officeart/2018/2/layout/IconVerticalSolidList"/>
    <dgm:cxn modelId="{73380604-7D7D-4390-A51E-28080347B0B9}" type="presParOf" srcId="{738D2D1E-479E-4763-B4C9-B3F63B2B1450}" destId="{BA2C2236-B852-4D79-87C7-67E740549A8E}" srcOrd="2" destOrd="0" presId="urn:microsoft.com/office/officeart/2018/2/layout/IconVerticalSolidList"/>
    <dgm:cxn modelId="{14856CE0-77CF-4564-A3D3-B2EEF580EA62}" type="presParOf" srcId="{738D2D1E-479E-4763-B4C9-B3F63B2B1450}" destId="{A01332A9-0850-4EEB-8341-9B37798C8A6F}" srcOrd="3" destOrd="0" presId="urn:microsoft.com/office/officeart/2018/2/layout/IconVerticalSolidList"/>
    <dgm:cxn modelId="{739DA5FB-703F-41C9-AE65-75F74652D58D}" type="presParOf" srcId="{0E778CCA-608B-4240-B26C-9DB6543EE850}" destId="{B5615CC6-5946-4608-B7A9-639E74ECEBFF}" srcOrd="1" destOrd="0" presId="urn:microsoft.com/office/officeart/2018/2/layout/IconVerticalSolidList"/>
    <dgm:cxn modelId="{D02D847D-270F-489D-90F2-2993659B4014}" type="presParOf" srcId="{0E778CCA-608B-4240-B26C-9DB6543EE850}" destId="{07816ACA-99D6-47A4-8807-C59926882F40}" srcOrd="2" destOrd="0" presId="urn:microsoft.com/office/officeart/2018/2/layout/IconVerticalSolidList"/>
    <dgm:cxn modelId="{783E6E95-0444-495A-B8E7-61C7D3443DA1}" type="presParOf" srcId="{07816ACA-99D6-47A4-8807-C59926882F40}" destId="{8CAA39CB-4EF7-4B40-833A-F3362708F535}" srcOrd="0" destOrd="0" presId="urn:microsoft.com/office/officeart/2018/2/layout/IconVerticalSolidList"/>
    <dgm:cxn modelId="{B33DFE68-BDA6-43A0-A59F-946EFB94A3A1}" type="presParOf" srcId="{07816ACA-99D6-47A4-8807-C59926882F40}" destId="{5C424228-03E7-4031-8B65-B22EC25995CE}" srcOrd="1" destOrd="0" presId="urn:microsoft.com/office/officeart/2018/2/layout/IconVerticalSolidList"/>
    <dgm:cxn modelId="{0D6F98E3-E9E0-4A60-B635-5A141F84A69A}" type="presParOf" srcId="{07816ACA-99D6-47A4-8807-C59926882F40}" destId="{1452D174-8080-49A0-A168-27A79F40AFEE}" srcOrd="2" destOrd="0" presId="urn:microsoft.com/office/officeart/2018/2/layout/IconVerticalSolidList"/>
    <dgm:cxn modelId="{BADEA934-E624-401C-98F2-185701944D43}" type="presParOf" srcId="{07816ACA-99D6-47A4-8807-C59926882F40}" destId="{B84708E4-C8F9-4475-9363-8DCE6B36C7A3}" srcOrd="3" destOrd="0" presId="urn:microsoft.com/office/officeart/2018/2/layout/IconVerticalSolidList"/>
    <dgm:cxn modelId="{8DF54746-48EC-4EEA-84E2-69E6E0A756B2}" type="presParOf" srcId="{0E778CCA-608B-4240-B26C-9DB6543EE850}" destId="{8A3EF866-5CB1-47C0-98E5-EA372BC81CC1}" srcOrd="3" destOrd="0" presId="urn:microsoft.com/office/officeart/2018/2/layout/IconVerticalSolidList"/>
    <dgm:cxn modelId="{FD0B3D95-AA28-4338-BF75-9217FE6CE8CE}" type="presParOf" srcId="{0E778CCA-608B-4240-B26C-9DB6543EE850}" destId="{5EAE767A-0EC2-41A0-B2D3-1113E9A1AC1A}" srcOrd="4" destOrd="0" presId="urn:microsoft.com/office/officeart/2018/2/layout/IconVerticalSolidList"/>
    <dgm:cxn modelId="{1B19E6FD-74CC-4E0D-8EBF-D76B3CA739CD}" type="presParOf" srcId="{5EAE767A-0EC2-41A0-B2D3-1113E9A1AC1A}" destId="{B90B4283-53F0-469E-815F-3132A53E57BF}" srcOrd="0" destOrd="0" presId="urn:microsoft.com/office/officeart/2018/2/layout/IconVerticalSolidList"/>
    <dgm:cxn modelId="{CE2838F1-AD21-4E79-A478-9C75C1B7FBBE}" type="presParOf" srcId="{5EAE767A-0EC2-41A0-B2D3-1113E9A1AC1A}" destId="{FCA90974-457F-4681-9040-D5A31A3F1D41}" srcOrd="1" destOrd="0" presId="urn:microsoft.com/office/officeart/2018/2/layout/IconVerticalSolidList"/>
    <dgm:cxn modelId="{A21D8FC6-D855-450C-B601-39E889DEE903}" type="presParOf" srcId="{5EAE767A-0EC2-41A0-B2D3-1113E9A1AC1A}" destId="{62A5923F-50B4-4248-A1F9-28BE393C9C13}" srcOrd="2" destOrd="0" presId="urn:microsoft.com/office/officeart/2018/2/layout/IconVerticalSolidList"/>
    <dgm:cxn modelId="{EEDB1195-26C9-449D-9D0A-0BF86825A064}" type="presParOf" srcId="{5EAE767A-0EC2-41A0-B2D3-1113E9A1AC1A}" destId="{A2959896-A29A-4BE7-B8BC-FACD94579CD9}" srcOrd="3" destOrd="0" presId="urn:microsoft.com/office/officeart/2018/2/layout/IconVerticalSolidList"/>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D002CCF-3F02-443B-BDD4-B284DBC23CE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61D1B1F-BDB9-457E-BB3C-73C6CCAAC06C}">
      <dgm:prSet/>
      <dgm:spPr/>
      <dgm:t>
        <a:bodyPr/>
        <a:lstStyle/>
        <a:p>
          <a:r>
            <a:rPr lang="en-US" b="1"/>
            <a:t>Biodiesel production costs: Alkali catalyst process had the lowest cost at $1166.67/tonne, while soluble enzyme catalyst was the highest at $7821.37/tonne due to expensive enzymes and longer reaction times. Immobilized enzyme catalyst fell in between at $2414.63/tonne.</a:t>
          </a:r>
          <a:endParaRPr lang="en-US"/>
        </a:p>
      </dgm:t>
    </dgm:pt>
    <dgm:pt modelId="{F81E58DF-CFFF-4793-A643-E6A928932462}" type="parTrans" cxnId="{DB755928-93C0-49D3-B42C-D510C1AA76E3}">
      <dgm:prSet/>
      <dgm:spPr/>
      <dgm:t>
        <a:bodyPr/>
        <a:lstStyle/>
        <a:p>
          <a:endParaRPr lang="en-US"/>
        </a:p>
      </dgm:t>
    </dgm:pt>
    <dgm:pt modelId="{AB6A4384-8BFB-4C9F-A154-C58EAF96768D}" type="sibTrans" cxnId="{DB755928-93C0-49D3-B42C-D510C1AA76E3}">
      <dgm:prSet/>
      <dgm:spPr/>
      <dgm:t>
        <a:bodyPr/>
        <a:lstStyle/>
        <a:p>
          <a:endParaRPr lang="en-US"/>
        </a:p>
      </dgm:t>
    </dgm:pt>
    <dgm:pt modelId="{D86984DB-E93D-47A0-9896-7D233B0EBE75}">
      <dgm:prSet/>
      <dgm:spPr/>
      <dgm:t>
        <a:bodyPr/>
        <a:lstStyle/>
        <a:p>
          <a:r>
            <a:rPr lang="en-US" b="1"/>
            <a:t>Comparison: Previous studies focused on chemical catalyst processes like KOH, reporting lower costs than biological catalysts.</a:t>
          </a:r>
          <a:endParaRPr lang="en-US"/>
        </a:p>
      </dgm:t>
    </dgm:pt>
    <dgm:pt modelId="{2663613B-7C63-4758-818F-34DBADAAB6C4}" type="parTrans" cxnId="{04F5D096-61CA-424B-B188-5E25373D442C}">
      <dgm:prSet/>
      <dgm:spPr/>
      <dgm:t>
        <a:bodyPr/>
        <a:lstStyle/>
        <a:p>
          <a:endParaRPr lang="en-US"/>
        </a:p>
      </dgm:t>
    </dgm:pt>
    <dgm:pt modelId="{B104D4CA-AED5-490F-9F31-F63673D52C00}" type="sibTrans" cxnId="{04F5D096-61CA-424B-B188-5E25373D442C}">
      <dgm:prSet/>
      <dgm:spPr/>
      <dgm:t>
        <a:bodyPr/>
        <a:lstStyle/>
        <a:p>
          <a:endParaRPr lang="en-US"/>
        </a:p>
      </dgm:t>
    </dgm:pt>
    <dgm:pt modelId="{7264B5E0-E6CD-4F4E-A1BF-C47E9178114E}">
      <dgm:prSet/>
      <dgm:spPr/>
      <dgm:t>
        <a:bodyPr/>
        <a:lstStyle/>
        <a:p>
          <a:r>
            <a:rPr lang="en-US" b="1"/>
            <a:t>Plant costs: Immobilized enzyme catalyst process had a 57.18% higher plant cost than alkali catalyst and 0.40% higher than soluble enzyme catalyst due to longer process times.</a:t>
          </a:r>
          <a:endParaRPr lang="en-US"/>
        </a:p>
      </dgm:t>
    </dgm:pt>
    <dgm:pt modelId="{BA31C62C-0A8F-4B71-AA4F-06FA0EEDA754}" type="parTrans" cxnId="{15D38E7A-6FC6-48CE-8B5A-8970105AF057}">
      <dgm:prSet/>
      <dgm:spPr/>
      <dgm:t>
        <a:bodyPr/>
        <a:lstStyle/>
        <a:p>
          <a:endParaRPr lang="en-US"/>
        </a:p>
      </dgm:t>
    </dgm:pt>
    <dgm:pt modelId="{CEB16F42-3348-46D2-8AF2-69C791E77389}" type="sibTrans" cxnId="{15D38E7A-6FC6-48CE-8B5A-8970105AF057}">
      <dgm:prSet/>
      <dgm:spPr/>
      <dgm:t>
        <a:bodyPr/>
        <a:lstStyle/>
        <a:p>
          <a:endParaRPr lang="en-US"/>
        </a:p>
      </dgm:t>
    </dgm:pt>
    <dgm:pt modelId="{B8D49BE9-CB96-487C-B8BB-E93BDEF3D8C7}">
      <dgm:prSet/>
      <dgm:spPr/>
      <dgm:t>
        <a:bodyPr/>
        <a:lstStyle/>
        <a:p>
          <a:r>
            <a:rPr lang="en-US" b="1"/>
            <a:t>Manufacturing costs: Immobilized enzyme catalyst process cost 206.96% more than alkali catalyst but 323.9% less than soluble enzyme catalyst, mainly due to enzyme reusability.</a:t>
          </a:r>
          <a:endParaRPr lang="en-US"/>
        </a:p>
      </dgm:t>
    </dgm:pt>
    <dgm:pt modelId="{21B9A802-B119-42CF-99D2-BBAA4F29F191}" type="parTrans" cxnId="{C831C631-F465-4DF5-B22F-C9D876BB332C}">
      <dgm:prSet/>
      <dgm:spPr/>
      <dgm:t>
        <a:bodyPr/>
        <a:lstStyle/>
        <a:p>
          <a:endParaRPr lang="en-US"/>
        </a:p>
      </dgm:t>
    </dgm:pt>
    <dgm:pt modelId="{D4F61283-5293-4B1A-8187-72234DC17FD7}" type="sibTrans" cxnId="{C831C631-F465-4DF5-B22F-C9D876BB332C}">
      <dgm:prSet/>
      <dgm:spPr/>
      <dgm:t>
        <a:bodyPr/>
        <a:lstStyle/>
        <a:p>
          <a:endParaRPr lang="en-US"/>
        </a:p>
      </dgm:t>
    </dgm:pt>
    <dgm:pt modelId="{421BDF1D-31E7-4D2B-ACE7-10F8BBFB6E10}">
      <dgm:prSet/>
      <dgm:spPr/>
      <dgm:t>
        <a:bodyPr/>
        <a:lstStyle/>
        <a:p>
          <a:r>
            <a:rPr lang="en-US" b="1"/>
            <a:t>Future potential: Advancements in white biotechnology may reduce enzyme costs, making enzymatic biodiesel production more competitive.</a:t>
          </a:r>
          <a:endParaRPr lang="en-US"/>
        </a:p>
      </dgm:t>
    </dgm:pt>
    <dgm:pt modelId="{6217F9D2-1F06-41FC-A8BF-DDFCE906C767}" type="parTrans" cxnId="{67BC314C-5C4F-4469-BF0F-CCC26055BD91}">
      <dgm:prSet/>
      <dgm:spPr/>
      <dgm:t>
        <a:bodyPr/>
        <a:lstStyle/>
        <a:p>
          <a:endParaRPr lang="en-US"/>
        </a:p>
      </dgm:t>
    </dgm:pt>
    <dgm:pt modelId="{0E523DEA-193F-437E-A13D-29B898689A0D}" type="sibTrans" cxnId="{67BC314C-5C4F-4469-BF0F-CCC26055BD91}">
      <dgm:prSet/>
      <dgm:spPr/>
      <dgm:t>
        <a:bodyPr/>
        <a:lstStyle/>
        <a:p>
          <a:endParaRPr lang="en-US"/>
        </a:p>
      </dgm:t>
    </dgm:pt>
    <dgm:pt modelId="{3F305524-DDBD-471A-86DF-3B0897BFC2DA}" type="pres">
      <dgm:prSet presAssocID="{CD002CCF-3F02-443B-BDD4-B284DBC23CE7}" presName="linear" presStyleCnt="0">
        <dgm:presLayoutVars>
          <dgm:animLvl val="lvl"/>
          <dgm:resizeHandles val="exact"/>
        </dgm:presLayoutVars>
      </dgm:prSet>
      <dgm:spPr/>
      <dgm:t>
        <a:bodyPr/>
        <a:lstStyle/>
        <a:p>
          <a:endParaRPr lang="en-US"/>
        </a:p>
      </dgm:t>
    </dgm:pt>
    <dgm:pt modelId="{14E25956-82FA-4543-A704-7456613C8C92}" type="pres">
      <dgm:prSet presAssocID="{361D1B1F-BDB9-457E-BB3C-73C6CCAAC06C}" presName="parentText" presStyleLbl="node1" presStyleIdx="0" presStyleCnt="5">
        <dgm:presLayoutVars>
          <dgm:chMax val="0"/>
          <dgm:bulletEnabled val="1"/>
        </dgm:presLayoutVars>
      </dgm:prSet>
      <dgm:spPr/>
      <dgm:t>
        <a:bodyPr/>
        <a:lstStyle/>
        <a:p>
          <a:endParaRPr lang="en-US"/>
        </a:p>
      </dgm:t>
    </dgm:pt>
    <dgm:pt modelId="{381E6EE0-BDCE-4C16-A812-8B2472C91A8C}" type="pres">
      <dgm:prSet presAssocID="{AB6A4384-8BFB-4C9F-A154-C58EAF96768D}" presName="spacer" presStyleCnt="0"/>
      <dgm:spPr/>
    </dgm:pt>
    <dgm:pt modelId="{233F36ED-E39A-4612-BDE5-9C4D23FDB9CE}" type="pres">
      <dgm:prSet presAssocID="{D86984DB-E93D-47A0-9896-7D233B0EBE75}" presName="parentText" presStyleLbl="node1" presStyleIdx="1" presStyleCnt="5">
        <dgm:presLayoutVars>
          <dgm:chMax val="0"/>
          <dgm:bulletEnabled val="1"/>
        </dgm:presLayoutVars>
      </dgm:prSet>
      <dgm:spPr/>
      <dgm:t>
        <a:bodyPr/>
        <a:lstStyle/>
        <a:p>
          <a:endParaRPr lang="en-US"/>
        </a:p>
      </dgm:t>
    </dgm:pt>
    <dgm:pt modelId="{C7CB7910-223F-48DC-90F1-0E1E6AEF412A}" type="pres">
      <dgm:prSet presAssocID="{B104D4CA-AED5-490F-9F31-F63673D52C00}" presName="spacer" presStyleCnt="0"/>
      <dgm:spPr/>
    </dgm:pt>
    <dgm:pt modelId="{04D528E3-FE55-436D-9CEC-CD93D1A73820}" type="pres">
      <dgm:prSet presAssocID="{7264B5E0-E6CD-4F4E-A1BF-C47E9178114E}" presName="parentText" presStyleLbl="node1" presStyleIdx="2" presStyleCnt="5">
        <dgm:presLayoutVars>
          <dgm:chMax val="0"/>
          <dgm:bulletEnabled val="1"/>
        </dgm:presLayoutVars>
      </dgm:prSet>
      <dgm:spPr/>
      <dgm:t>
        <a:bodyPr/>
        <a:lstStyle/>
        <a:p>
          <a:endParaRPr lang="en-US"/>
        </a:p>
      </dgm:t>
    </dgm:pt>
    <dgm:pt modelId="{DAA9B8AE-EF6B-4D15-8DF7-9920C4589DCB}" type="pres">
      <dgm:prSet presAssocID="{CEB16F42-3348-46D2-8AF2-69C791E77389}" presName="spacer" presStyleCnt="0"/>
      <dgm:spPr/>
    </dgm:pt>
    <dgm:pt modelId="{172BBABF-A485-41B0-8775-0095C9029BFE}" type="pres">
      <dgm:prSet presAssocID="{B8D49BE9-CB96-487C-B8BB-E93BDEF3D8C7}" presName="parentText" presStyleLbl="node1" presStyleIdx="3" presStyleCnt="5">
        <dgm:presLayoutVars>
          <dgm:chMax val="0"/>
          <dgm:bulletEnabled val="1"/>
        </dgm:presLayoutVars>
      </dgm:prSet>
      <dgm:spPr/>
      <dgm:t>
        <a:bodyPr/>
        <a:lstStyle/>
        <a:p>
          <a:endParaRPr lang="en-US"/>
        </a:p>
      </dgm:t>
    </dgm:pt>
    <dgm:pt modelId="{F54D0A59-264A-485D-A149-441C01BE2B1C}" type="pres">
      <dgm:prSet presAssocID="{D4F61283-5293-4B1A-8187-72234DC17FD7}" presName="spacer" presStyleCnt="0"/>
      <dgm:spPr/>
    </dgm:pt>
    <dgm:pt modelId="{A90A00A6-0635-4047-B606-7E739CF3E45C}" type="pres">
      <dgm:prSet presAssocID="{421BDF1D-31E7-4D2B-ACE7-10F8BBFB6E10}" presName="parentText" presStyleLbl="node1" presStyleIdx="4" presStyleCnt="5">
        <dgm:presLayoutVars>
          <dgm:chMax val="0"/>
          <dgm:bulletEnabled val="1"/>
        </dgm:presLayoutVars>
      </dgm:prSet>
      <dgm:spPr/>
      <dgm:t>
        <a:bodyPr/>
        <a:lstStyle/>
        <a:p>
          <a:endParaRPr lang="en-US"/>
        </a:p>
      </dgm:t>
    </dgm:pt>
  </dgm:ptLst>
  <dgm:cxnLst>
    <dgm:cxn modelId="{15D38E7A-6FC6-48CE-8B5A-8970105AF057}" srcId="{CD002CCF-3F02-443B-BDD4-B284DBC23CE7}" destId="{7264B5E0-E6CD-4F4E-A1BF-C47E9178114E}" srcOrd="2" destOrd="0" parTransId="{BA31C62C-0A8F-4B71-AA4F-06FA0EEDA754}" sibTransId="{CEB16F42-3348-46D2-8AF2-69C791E77389}"/>
    <dgm:cxn modelId="{67BC314C-5C4F-4469-BF0F-CCC26055BD91}" srcId="{CD002CCF-3F02-443B-BDD4-B284DBC23CE7}" destId="{421BDF1D-31E7-4D2B-ACE7-10F8BBFB6E10}" srcOrd="4" destOrd="0" parTransId="{6217F9D2-1F06-41FC-A8BF-DDFCE906C767}" sibTransId="{0E523DEA-193F-437E-A13D-29B898689A0D}"/>
    <dgm:cxn modelId="{DB755928-93C0-49D3-B42C-D510C1AA76E3}" srcId="{CD002CCF-3F02-443B-BDD4-B284DBC23CE7}" destId="{361D1B1F-BDB9-457E-BB3C-73C6CCAAC06C}" srcOrd="0" destOrd="0" parTransId="{F81E58DF-CFFF-4793-A643-E6A928932462}" sibTransId="{AB6A4384-8BFB-4C9F-A154-C58EAF96768D}"/>
    <dgm:cxn modelId="{04F5D096-61CA-424B-B188-5E25373D442C}" srcId="{CD002CCF-3F02-443B-BDD4-B284DBC23CE7}" destId="{D86984DB-E93D-47A0-9896-7D233B0EBE75}" srcOrd="1" destOrd="0" parTransId="{2663613B-7C63-4758-818F-34DBADAAB6C4}" sibTransId="{B104D4CA-AED5-490F-9F31-F63673D52C00}"/>
    <dgm:cxn modelId="{B551357B-A249-4925-B0E6-0B0BF575C00A}" type="presOf" srcId="{361D1B1F-BDB9-457E-BB3C-73C6CCAAC06C}" destId="{14E25956-82FA-4543-A704-7456613C8C92}" srcOrd="0" destOrd="0" presId="urn:microsoft.com/office/officeart/2005/8/layout/vList2"/>
    <dgm:cxn modelId="{036B4D05-76FC-4845-81F1-9894D9BB9EE3}" type="presOf" srcId="{CD002CCF-3F02-443B-BDD4-B284DBC23CE7}" destId="{3F305524-DDBD-471A-86DF-3B0897BFC2DA}" srcOrd="0" destOrd="0" presId="urn:microsoft.com/office/officeart/2005/8/layout/vList2"/>
    <dgm:cxn modelId="{9BA8BC69-1A09-4E7A-90AB-93999E3B380D}" type="presOf" srcId="{421BDF1D-31E7-4D2B-ACE7-10F8BBFB6E10}" destId="{A90A00A6-0635-4047-B606-7E739CF3E45C}" srcOrd="0" destOrd="0" presId="urn:microsoft.com/office/officeart/2005/8/layout/vList2"/>
    <dgm:cxn modelId="{942D50B8-A071-4D07-807B-70CB5CCBF1C6}" type="presOf" srcId="{7264B5E0-E6CD-4F4E-A1BF-C47E9178114E}" destId="{04D528E3-FE55-436D-9CEC-CD93D1A73820}" srcOrd="0" destOrd="0" presId="urn:microsoft.com/office/officeart/2005/8/layout/vList2"/>
    <dgm:cxn modelId="{AEADA54E-64A8-44FD-90A6-D58397C1898D}" type="presOf" srcId="{D86984DB-E93D-47A0-9896-7D233B0EBE75}" destId="{233F36ED-E39A-4612-BDE5-9C4D23FDB9CE}" srcOrd="0" destOrd="0" presId="urn:microsoft.com/office/officeart/2005/8/layout/vList2"/>
    <dgm:cxn modelId="{C831C631-F465-4DF5-B22F-C9D876BB332C}" srcId="{CD002CCF-3F02-443B-BDD4-B284DBC23CE7}" destId="{B8D49BE9-CB96-487C-B8BB-E93BDEF3D8C7}" srcOrd="3" destOrd="0" parTransId="{21B9A802-B119-42CF-99D2-BBAA4F29F191}" sibTransId="{D4F61283-5293-4B1A-8187-72234DC17FD7}"/>
    <dgm:cxn modelId="{2578C5FA-9737-440C-A016-5ACEEEC10D65}" type="presOf" srcId="{B8D49BE9-CB96-487C-B8BB-E93BDEF3D8C7}" destId="{172BBABF-A485-41B0-8775-0095C9029BFE}" srcOrd="0" destOrd="0" presId="urn:microsoft.com/office/officeart/2005/8/layout/vList2"/>
    <dgm:cxn modelId="{3CEE5E01-DBC9-4AAC-B3FA-F5E490C4874F}" type="presParOf" srcId="{3F305524-DDBD-471A-86DF-3B0897BFC2DA}" destId="{14E25956-82FA-4543-A704-7456613C8C92}" srcOrd="0" destOrd="0" presId="urn:microsoft.com/office/officeart/2005/8/layout/vList2"/>
    <dgm:cxn modelId="{FC350B0D-8D47-4587-8F73-3F90C46316F7}" type="presParOf" srcId="{3F305524-DDBD-471A-86DF-3B0897BFC2DA}" destId="{381E6EE0-BDCE-4C16-A812-8B2472C91A8C}" srcOrd="1" destOrd="0" presId="urn:microsoft.com/office/officeart/2005/8/layout/vList2"/>
    <dgm:cxn modelId="{C9C7E573-B063-4F7C-8C85-A1E154431FC0}" type="presParOf" srcId="{3F305524-DDBD-471A-86DF-3B0897BFC2DA}" destId="{233F36ED-E39A-4612-BDE5-9C4D23FDB9CE}" srcOrd="2" destOrd="0" presId="urn:microsoft.com/office/officeart/2005/8/layout/vList2"/>
    <dgm:cxn modelId="{A5666E70-FA56-4850-96D5-C6894040DC5A}" type="presParOf" srcId="{3F305524-DDBD-471A-86DF-3B0897BFC2DA}" destId="{C7CB7910-223F-48DC-90F1-0E1E6AEF412A}" srcOrd="3" destOrd="0" presId="urn:microsoft.com/office/officeart/2005/8/layout/vList2"/>
    <dgm:cxn modelId="{D04E86D1-89BC-42E3-B6AB-54CD5946A72C}" type="presParOf" srcId="{3F305524-DDBD-471A-86DF-3B0897BFC2DA}" destId="{04D528E3-FE55-436D-9CEC-CD93D1A73820}" srcOrd="4" destOrd="0" presId="urn:microsoft.com/office/officeart/2005/8/layout/vList2"/>
    <dgm:cxn modelId="{8E305EEE-2054-4C8D-A2B4-25D6619907D3}" type="presParOf" srcId="{3F305524-DDBD-471A-86DF-3B0897BFC2DA}" destId="{DAA9B8AE-EF6B-4D15-8DF7-9920C4589DCB}" srcOrd="5" destOrd="0" presId="urn:microsoft.com/office/officeart/2005/8/layout/vList2"/>
    <dgm:cxn modelId="{C7BE53E6-6F0B-4F60-AEB5-7C1BFDEC90A6}" type="presParOf" srcId="{3F305524-DDBD-471A-86DF-3B0897BFC2DA}" destId="{172BBABF-A485-41B0-8775-0095C9029BFE}" srcOrd="6" destOrd="0" presId="urn:microsoft.com/office/officeart/2005/8/layout/vList2"/>
    <dgm:cxn modelId="{8466BDE9-146D-43A3-A13A-CF4F6F3273CA}" type="presParOf" srcId="{3F305524-DDBD-471A-86DF-3B0897BFC2DA}" destId="{F54D0A59-264A-485D-A149-441C01BE2B1C}" srcOrd="7" destOrd="0" presId="urn:microsoft.com/office/officeart/2005/8/layout/vList2"/>
    <dgm:cxn modelId="{7BDA1E20-6190-4A67-85FE-1CF03E362DF3}" type="presParOf" srcId="{3F305524-DDBD-471A-86DF-3B0897BFC2DA}" destId="{A90A00A6-0635-4047-B606-7E739CF3E45C}" srcOrd="8" destOrd="0" presId="urn:microsoft.com/office/officeart/2005/8/layout/vList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5D0C7A8-B594-4628-A7FC-1DA3C6CBCB4E}" type="doc">
      <dgm:prSet loTypeId="urn:microsoft.com/office/officeart/2016/7/layout/VerticalHollowActionList" loCatId="List" qsTypeId="urn:microsoft.com/office/officeart/2005/8/quickstyle/simple1" qsCatId="simple" csTypeId="urn:microsoft.com/office/officeart/2005/8/colors/accent1_2" csCatId="accent1"/>
      <dgm:spPr/>
      <dgm:t>
        <a:bodyPr/>
        <a:lstStyle/>
        <a:p>
          <a:endParaRPr lang="en-US"/>
        </a:p>
      </dgm:t>
    </dgm:pt>
    <dgm:pt modelId="{BADB9913-42BB-4F2D-B99C-5D2A04BE2B7D}">
      <dgm:prSet/>
      <dgm:spPr/>
      <dgm:t>
        <a:bodyPr/>
        <a:lstStyle/>
        <a:p>
          <a:r>
            <a:rPr lang="en-US"/>
            <a:t>Explore</a:t>
          </a:r>
        </a:p>
      </dgm:t>
    </dgm:pt>
    <dgm:pt modelId="{92D4186F-E31D-47D1-A993-4E31A381F40E}" type="parTrans" cxnId="{2B0A801C-D4BA-48BC-A2F9-16391CBF8E5E}">
      <dgm:prSet/>
      <dgm:spPr/>
      <dgm:t>
        <a:bodyPr/>
        <a:lstStyle/>
        <a:p>
          <a:endParaRPr lang="en-US"/>
        </a:p>
      </dgm:t>
    </dgm:pt>
    <dgm:pt modelId="{ECC15F77-E2F0-42A8-8DDC-944797CB67D5}" type="sibTrans" cxnId="{2B0A801C-D4BA-48BC-A2F9-16391CBF8E5E}">
      <dgm:prSet/>
      <dgm:spPr/>
      <dgm:t>
        <a:bodyPr/>
        <a:lstStyle/>
        <a:p>
          <a:endParaRPr lang="en-US"/>
        </a:p>
      </dgm:t>
    </dgm:pt>
    <dgm:pt modelId="{A6C6EEB9-BF60-4EBE-B1B5-A63AE7D4D4A5}">
      <dgm:prSet/>
      <dgm:spPr/>
      <dgm:t>
        <a:bodyPr/>
        <a:lstStyle/>
        <a:p>
          <a:r>
            <a:rPr lang="en-US"/>
            <a:t>Enzyme Cost Reduction: Explore cost-saving strategies in lipase enzyme production.</a:t>
          </a:r>
        </a:p>
      </dgm:t>
    </dgm:pt>
    <dgm:pt modelId="{BE55EBBD-4111-4295-9454-72EF2FE34BC7}" type="parTrans" cxnId="{4466502B-2CF0-4C98-A00E-0C1461B96AD0}">
      <dgm:prSet/>
      <dgm:spPr/>
      <dgm:t>
        <a:bodyPr/>
        <a:lstStyle/>
        <a:p>
          <a:endParaRPr lang="en-US"/>
        </a:p>
      </dgm:t>
    </dgm:pt>
    <dgm:pt modelId="{24924751-5E5B-4105-8664-6294447C4AEA}" type="sibTrans" cxnId="{4466502B-2CF0-4C98-A00E-0C1461B96AD0}">
      <dgm:prSet/>
      <dgm:spPr/>
      <dgm:t>
        <a:bodyPr/>
        <a:lstStyle/>
        <a:p>
          <a:endParaRPr lang="en-US"/>
        </a:p>
      </dgm:t>
    </dgm:pt>
    <dgm:pt modelId="{3A7369D7-6059-4002-94EC-5555548913AE}">
      <dgm:prSet/>
      <dgm:spPr/>
      <dgm:t>
        <a:bodyPr/>
        <a:lstStyle/>
        <a:p>
          <a:r>
            <a:rPr lang="en-US"/>
            <a:t>Evaluate</a:t>
          </a:r>
        </a:p>
      </dgm:t>
    </dgm:pt>
    <dgm:pt modelId="{B11D706C-4A71-4E98-9F5B-C7A567D14F4A}" type="parTrans" cxnId="{45817457-C7E0-46A5-B996-9C633739FB89}">
      <dgm:prSet/>
      <dgm:spPr/>
      <dgm:t>
        <a:bodyPr/>
        <a:lstStyle/>
        <a:p>
          <a:endParaRPr lang="en-US"/>
        </a:p>
      </dgm:t>
    </dgm:pt>
    <dgm:pt modelId="{27EF5CD4-3360-44C0-9B50-4EF2BC31036B}" type="sibTrans" cxnId="{45817457-C7E0-46A5-B996-9C633739FB89}">
      <dgm:prSet/>
      <dgm:spPr/>
      <dgm:t>
        <a:bodyPr/>
        <a:lstStyle/>
        <a:p>
          <a:endParaRPr lang="en-US"/>
        </a:p>
      </dgm:t>
    </dgm:pt>
    <dgm:pt modelId="{480F8323-9999-4652-BBA1-3A7FC0971854}">
      <dgm:prSet/>
      <dgm:spPr/>
      <dgm:t>
        <a:bodyPr/>
        <a:lstStyle/>
        <a:p>
          <a:r>
            <a:rPr lang="en-US"/>
            <a:t>Life Cycle Assessment (LCA): Evaluate the environmental impact of enzymatic biodiesel production.</a:t>
          </a:r>
        </a:p>
      </dgm:t>
    </dgm:pt>
    <dgm:pt modelId="{0B51DF3A-65E0-4189-BBCB-25723F2A91B6}" type="parTrans" cxnId="{6DE9E368-DD2C-45B3-8D21-8AEA198B8C42}">
      <dgm:prSet/>
      <dgm:spPr/>
      <dgm:t>
        <a:bodyPr/>
        <a:lstStyle/>
        <a:p>
          <a:endParaRPr lang="en-US"/>
        </a:p>
      </dgm:t>
    </dgm:pt>
    <dgm:pt modelId="{35741771-AE5A-40C1-BF46-D51D2AF84DE9}" type="sibTrans" cxnId="{6DE9E368-DD2C-45B3-8D21-8AEA198B8C42}">
      <dgm:prSet/>
      <dgm:spPr/>
      <dgm:t>
        <a:bodyPr/>
        <a:lstStyle/>
        <a:p>
          <a:endParaRPr lang="en-US"/>
        </a:p>
      </dgm:t>
    </dgm:pt>
    <dgm:pt modelId="{7A779843-598C-4E92-97D1-70562AD8912D}">
      <dgm:prSet/>
      <dgm:spPr/>
      <dgm:t>
        <a:bodyPr/>
        <a:lstStyle/>
        <a:p>
          <a:r>
            <a:rPr lang="en-US"/>
            <a:t>Market</a:t>
          </a:r>
        </a:p>
      </dgm:t>
    </dgm:pt>
    <dgm:pt modelId="{BA33DB76-030F-41AA-B921-C197F022B908}" type="parTrans" cxnId="{6DA233D0-43CD-406B-B78B-AAE9AF81389A}">
      <dgm:prSet/>
      <dgm:spPr/>
      <dgm:t>
        <a:bodyPr/>
        <a:lstStyle/>
        <a:p>
          <a:endParaRPr lang="en-US"/>
        </a:p>
      </dgm:t>
    </dgm:pt>
    <dgm:pt modelId="{42B138D1-E24C-42A6-8CFD-1C5B8622BECD}" type="sibTrans" cxnId="{6DA233D0-43CD-406B-B78B-AAE9AF81389A}">
      <dgm:prSet/>
      <dgm:spPr/>
      <dgm:t>
        <a:bodyPr/>
        <a:lstStyle/>
        <a:p>
          <a:endParaRPr lang="en-US"/>
        </a:p>
      </dgm:t>
    </dgm:pt>
    <dgm:pt modelId="{C8EA53CD-ED24-49BF-93D8-36C5AFA2CEA7}">
      <dgm:prSet/>
      <dgm:spPr/>
      <dgm:t>
        <a:bodyPr/>
        <a:lstStyle/>
        <a:p>
          <a:r>
            <a:rPr lang="en-US"/>
            <a:t>Market Analysis: Analyze biodiesel market trends and demand.</a:t>
          </a:r>
        </a:p>
      </dgm:t>
    </dgm:pt>
    <dgm:pt modelId="{0E7BFE50-ABA4-4D25-850A-B215A98330B4}" type="parTrans" cxnId="{FC6D855F-B229-4C61-9866-354CEC3B4D06}">
      <dgm:prSet/>
      <dgm:spPr/>
      <dgm:t>
        <a:bodyPr/>
        <a:lstStyle/>
        <a:p>
          <a:endParaRPr lang="en-US"/>
        </a:p>
      </dgm:t>
    </dgm:pt>
    <dgm:pt modelId="{25813CA6-B853-4C20-AC10-6347884FE169}" type="sibTrans" cxnId="{FC6D855F-B229-4C61-9866-354CEC3B4D06}">
      <dgm:prSet/>
      <dgm:spPr/>
      <dgm:t>
        <a:bodyPr/>
        <a:lstStyle/>
        <a:p>
          <a:endParaRPr lang="en-US"/>
        </a:p>
      </dgm:t>
    </dgm:pt>
    <dgm:pt modelId="{8A2A4658-B5F6-4BF2-95DB-2A578D4E4AE9}">
      <dgm:prSet/>
      <dgm:spPr/>
      <dgm:t>
        <a:bodyPr/>
        <a:lstStyle/>
        <a:p>
          <a:r>
            <a:rPr lang="en-US"/>
            <a:t>Investigate</a:t>
          </a:r>
        </a:p>
      </dgm:t>
    </dgm:pt>
    <dgm:pt modelId="{307160C6-F404-435A-A0D4-BFA2D5E52030}" type="parTrans" cxnId="{AEC513B6-7BC1-4EC7-8D5D-B5D2F0CBD833}">
      <dgm:prSet/>
      <dgm:spPr/>
      <dgm:t>
        <a:bodyPr/>
        <a:lstStyle/>
        <a:p>
          <a:endParaRPr lang="en-US"/>
        </a:p>
      </dgm:t>
    </dgm:pt>
    <dgm:pt modelId="{EBBD4B77-4B5E-4598-8A53-31A72104D1F4}" type="sibTrans" cxnId="{AEC513B6-7BC1-4EC7-8D5D-B5D2F0CBD833}">
      <dgm:prSet/>
      <dgm:spPr/>
      <dgm:t>
        <a:bodyPr/>
        <a:lstStyle/>
        <a:p>
          <a:endParaRPr lang="en-US"/>
        </a:p>
      </dgm:t>
    </dgm:pt>
    <dgm:pt modelId="{FD5272D6-5674-4F5F-A4AB-246700D539D5}">
      <dgm:prSet/>
      <dgm:spPr/>
      <dgm:t>
        <a:bodyPr/>
        <a:lstStyle/>
        <a:p>
          <a:r>
            <a:rPr lang="en-US"/>
            <a:t>Alternative Feedstocks: Investigate the use of non-traditional feedstocks.</a:t>
          </a:r>
        </a:p>
      </dgm:t>
    </dgm:pt>
    <dgm:pt modelId="{074DCA6B-68BD-47C7-AD56-FC83B92A9F10}" type="parTrans" cxnId="{7CADD876-7614-4E2E-935B-64292CBD6ABA}">
      <dgm:prSet/>
      <dgm:spPr/>
      <dgm:t>
        <a:bodyPr/>
        <a:lstStyle/>
        <a:p>
          <a:endParaRPr lang="en-US"/>
        </a:p>
      </dgm:t>
    </dgm:pt>
    <dgm:pt modelId="{18C200AB-63B6-4643-AE19-9982B1445F7E}" type="sibTrans" cxnId="{7CADD876-7614-4E2E-935B-64292CBD6ABA}">
      <dgm:prSet/>
      <dgm:spPr/>
      <dgm:t>
        <a:bodyPr/>
        <a:lstStyle/>
        <a:p>
          <a:endParaRPr lang="en-US"/>
        </a:p>
      </dgm:t>
    </dgm:pt>
    <dgm:pt modelId="{8E95F6D7-F298-4B7F-BB49-51D5DDFB5E5C}">
      <dgm:prSet/>
      <dgm:spPr/>
      <dgm:t>
        <a:bodyPr/>
        <a:lstStyle/>
        <a:p>
          <a:r>
            <a:rPr lang="en-US"/>
            <a:t>Foster</a:t>
          </a:r>
        </a:p>
      </dgm:t>
    </dgm:pt>
    <dgm:pt modelId="{C7CAB424-7412-44C0-8D0D-6655DB1FF97A}" type="parTrans" cxnId="{F264DC43-900E-4904-853C-9C28798CB963}">
      <dgm:prSet/>
      <dgm:spPr/>
      <dgm:t>
        <a:bodyPr/>
        <a:lstStyle/>
        <a:p>
          <a:endParaRPr lang="en-US"/>
        </a:p>
      </dgm:t>
    </dgm:pt>
    <dgm:pt modelId="{3F9378F5-BB66-4E5A-874E-79887DE9A52C}" type="sibTrans" cxnId="{F264DC43-900E-4904-853C-9C28798CB963}">
      <dgm:prSet/>
      <dgm:spPr/>
      <dgm:t>
        <a:bodyPr/>
        <a:lstStyle/>
        <a:p>
          <a:endParaRPr lang="en-US"/>
        </a:p>
      </dgm:t>
    </dgm:pt>
    <dgm:pt modelId="{C2F52FFB-3534-4FDD-BEB5-A1F8BC2622BD}">
      <dgm:prSet/>
      <dgm:spPr/>
      <dgm:t>
        <a:bodyPr/>
        <a:lstStyle/>
        <a:p>
          <a:r>
            <a:rPr lang="en-US"/>
            <a:t>Collaborative Research: Foster partnerships for research and development.</a:t>
          </a:r>
        </a:p>
      </dgm:t>
    </dgm:pt>
    <dgm:pt modelId="{C8FC5768-88A1-4E8B-9AF4-6238F4997342}" type="parTrans" cxnId="{EE7A5B4D-4464-44D7-A99C-AE00C17945D7}">
      <dgm:prSet/>
      <dgm:spPr/>
      <dgm:t>
        <a:bodyPr/>
        <a:lstStyle/>
        <a:p>
          <a:endParaRPr lang="en-US"/>
        </a:p>
      </dgm:t>
    </dgm:pt>
    <dgm:pt modelId="{D406F7F4-26B9-4280-8D1B-C62952C20E5C}" type="sibTrans" cxnId="{EE7A5B4D-4464-44D7-A99C-AE00C17945D7}">
      <dgm:prSet/>
      <dgm:spPr/>
      <dgm:t>
        <a:bodyPr/>
        <a:lstStyle/>
        <a:p>
          <a:endParaRPr lang="en-US"/>
        </a:p>
      </dgm:t>
    </dgm:pt>
    <dgm:pt modelId="{58677C76-CC61-4670-87DA-5B206A8C3814}">
      <dgm:prSet/>
      <dgm:spPr/>
      <dgm:t>
        <a:bodyPr/>
        <a:lstStyle/>
        <a:p>
          <a:r>
            <a:rPr lang="en-US"/>
            <a:t>Raise</a:t>
          </a:r>
        </a:p>
      </dgm:t>
    </dgm:pt>
    <dgm:pt modelId="{2D7608C8-EEDD-4B8F-91A3-600934305ADC}" type="parTrans" cxnId="{A879E9D0-49A0-4027-B3F3-61A461AB3FFC}">
      <dgm:prSet/>
      <dgm:spPr/>
      <dgm:t>
        <a:bodyPr/>
        <a:lstStyle/>
        <a:p>
          <a:endParaRPr lang="en-US"/>
        </a:p>
      </dgm:t>
    </dgm:pt>
    <dgm:pt modelId="{35EE2F2A-6634-4635-AA62-D38A5CFC63CE}" type="sibTrans" cxnId="{A879E9D0-49A0-4027-B3F3-61A461AB3FFC}">
      <dgm:prSet/>
      <dgm:spPr/>
      <dgm:t>
        <a:bodyPr/>
        <a:lstStyle/>
        <a:p>
          <a:endParaRPr lang="en-US"/>
        </a:p>
      </dgm:t>
    </dgm:pt>
    <dgm:pt modelId="{EDBB0A8C-3840-42AF-A38E-2890CEFD77BA}">
      <dgm:prSet/>
      <dgm:spPr/>
      <dgm:t>
        <a:bodyPr/>
        <a:lstStyle/>
        <a:p>
          <a:r>
            <a:rPr lang="en-US"/>
            <a:t>Education and Outreach: Raise awareness and understanding of enzymatic biodiesel production.</a:t>
          </a:r>
        </a:p>
      </dgm:t>
    </dgm:pt>
    <dgm:pt modelId="{20E4B6D7-BB34-4F0F-9839-9AE496258EA0}" type="parTrans" cxnId="{9134F952-DA59-43DD-BD08-70EC70F88E46}">
      <dgm:prSet/>
      <dgm:spPr/>
      <dgm:t>
        <a:bodyPr/>
        <a:lstStyle/>
        <a:p>
          <a:endParaRPr lang="en-US"/>
        </a:p>
      </dgm:t>
    </dgm:pt>
    <dgm:pt modelId="{1BF714B6-A165-4CE6-92A5-70AB3E6CE130}" type="sibTrans" cxnId="{9134F952-DA59-43DD-BD08-70EC70F88E46}">
      <dgm:prSet/>
      <dgm:spPr/>
      <dgm:t>
        <a:bodyPr/>
        <a:lstStyle/>
        <a:p>
          <a:endParaRPr lang="en-US"/>
        </a:p>
      </dgm:t>
    </dgm:pt>
    <dgm:pt modelId="{57E11974-E65C-4877-BB4B-F08C871580D8}" type="pres">
      <dgm:prSet presAssocID="{D5D0C7A8-B594-4628-A7FC-1DA3C6CBCB4E}" presName="Name0" presStyleCnt="0">
        <dgm:presLayoutVars>
          <dgm:dir/>
          <dgm:animLvl val="lvl"/>
          <dgm:resizeHandles val="exact"/>
        </dgm:presLayoutVars>
      </dgm:prSet>
      <dgm:spPr/>
      <dgm:t>
        <a:bodyPr/>
        <a:lstStyle/>
        <a:p>
          <a:endParaRPr lang="en-US"/>
        </a:p>
      </dgm:t>
    </dgm:pt>
    <dgm:pt modelId="{2A9169F9-16A2-47B3-9D97-CC504786AD9D}" type="pres">
      <dgm:prSet presAssocID="{BADB9913-42BB-4F2D-B99C-5D2A04BE2B7D}" presName="linNode" presStyleCnt="0"/>
      <dgm:spPr/>
    </dgm:pt>
    <dgm:pt modelId="{123B2DAE-3AF3-4F98-BEFA-630382DA6CDE}" type="pres">
      <dgm:prSet presAssocID="{BADB9913-42BB-4F2D-B99C-5D2A04BE2B7D}" presName="parentText" presStyleLbl="solidFgAcc1" presStyleIdx="0" presStyleCnt="6">
        <dgm:presLayoutVars>
          <dgm:chMax val="1"/>
          <dgm:bulletEnabled/>
        </dgm:presLayoutVars>
      </dgm:prSet>
      <dgm:spPr/>
      <dgm:t>
        <a:bodyPr/>
        <a:lstStyle/>
        <a:p>
          <a:endParaRPr lang="en-US"/>
        </a:p>
      </dgm:t>
    </dgm:pt>
    <dgm:pt modelId="{A9CF09CA-9E7B-4BD1-9D7B-9269D3BD5EE5}" type="pres">
      <dgm:prSet presAssocID="{BADB9913-42BB-4F2D-B99C-5D2A04BE2B7D}" presName="descendantText" presStyleLbl="alignNode1" presStyleIdx="0" presStyleCnt="6">
        <dgm:presLayoutVars>
          <dgm:bulletEnabled/>
        </dgm:presLayoutVars>
      </dgm:prSet>
      <dgm:spPr/>
      <dgm:t>
        <a:bodyPr/>
        <a:lstStyle/>
        <a:p>
          <a:endParaRPr lang="en-US"/>
        </a:p>
      </dgm:t>
    </dgm:pt>
    <dgm:pt modelId="{DED5194C-4DAE-4C15-AC22-A73CF568D6C2}" type="pres">
      <dgm:prSet presAssocID="{ECC15F77-E2F0-42A8-8DDC-944797CB67D5}" presName="sp" presStyleCnt="0"/>
      <dgm:spPr/>
    </dgm:pt>
    <dgm:pt modelId="{A554DC38-CF49-4353-A74D-6673E63B460B}" type="pres">
      <dgm:prSet presAssocID="{3A7369D7-6059-4002-94EC-5555548913AE}" presName="linNode" presStyleCnt="0"/>
      <dgm:spPr/>
    </dgm:pt>
    <dgm:pt modelId="{7BC5BAC4-95BB-4505-8998-6F08DC48AC4E}" type="pres">
      <dgm:prSet presAssocID="{3A7369D7-6059-4002-94EC-5555548913AE}" presName="parentText" presStyleLbl="solidFgAcc1" presStyleIdx="1" presStyleCnt="6">
        <dgm:presLayoutVars>
          <dgm:chMax val="1"/>
          <dgm:bulletEnabled/>
        </dgm:presLayoutVars>
      </dgm:prSet>
      <dgm:spPr/>
      <dgm:t>
        <a:bodyPr/>
        <a:lstStyle/>
        <a:p>
          <a:endParaRPr lang="en-US"/>
        </a:p>
      </dgm:t>
    </dgm:pt>
    <dgm:pt modelId="{5739A9FA-927D-4F4B-BA5F-00B83B806364}" type="pres">
      <dgm:prSet presAssocID="{3A7369D7-6059-4002-94EC-5555548913AE}" presName="descendantText" presStyleLbl="alignNode1" presStyleIdx="1" presStyleCnt="6">
        <dgm:presLayoutVars>
          <dgm:bulletEnabled/>
        </dgm:presLayoutVars>
      </dgm:prSet>
      <dgm:spPr/>
      <dgm:t>
        <a:bodyPr/>
        <a:lstStyle/>
        <a:p>
          <a:endParaRPr lang="en-US"/>
        </a:p>
      </dgm:t>
    </dgm:pt>
    <dgm:pt modelId="{044725FB-7EA5-4697-B55A-BD4EA07D205A}" type="pres">
      <dgm:prSet presAssocID="{27EF5CD4-3360-44C0-9B50-4EF2BC31036B}" presName="sp" presStyleCnt="0"/>
      <dgm:spPr/>
    </dgm:pt>
    <dgm:pt modelId="{44AD3425-026C-430C-AF9A-70F90E412AD3}" type="pres">
      <dgm:prSet presAssocID="{7A779843-598C-4E92-97D1-70562AD8912D}" presName="linNode" presStyleCnt="0"/>
      <dgm:spPr/>
    </dgm:pt>
    <dgm:pt modelId="{9452A647-BCDC-4976-8383-86377F527B21}" type="pres">
      <dgm:prSet presAssocID="{7A779843-598C-4E92-97D1-70562AD8912D}" presName="parentText" presStyleLbl="solidFgAcc1" presStyleIdx="2" presStyleCnt="6">
        <dgm:presLayoutVars>
          <dgm:chMax val="1"/>
          <dgm:bulletEnabled/>
        </dgm:presLayoutVars>
      </dgm:prSet>
      <dgm:spPr/>
      <dgm:t>
        <a:bodyPr/>
        <a:lstStyle/>
        <a:p>
          <a:endParaRPr lang="en-US"/>
        </a:p>
      </dgm:t>
    </dgm:pt>
    <dgm:pt modelId="{EFE4A062-B99E-4FB8-99E4-A754299FB779}" type="pres">
      <dgm:prSet presAssocID="{7A779843-598C-4E92-97D1-70562AD8912D}" presName="descendantText" presStyleLbl="alignNode1" presStyleIdx="2" presStyleCnt="6">
        <dgm:presLayoutVars>
          <dgm:bulletEnabled/>
        </dgm:presLayoutVars>
      </dgm:prSet>
      <dgm:spPr/>
      <dgm:t>
        <a:bodyPr/>
        <a:lstStyle/>
        <a:p>
          <a:endParaRPr lang="en-US"/>
        </a:p>
      </dgm:t>
    </dgm:pt>
    <dgm:pt modelId="{9CC97C77-E357-4EE1-BF53-7A624AD0F9E6}" type="pres">
      <dgm:prSet presAssocID="{42B138D1-E24C-42A6-8CFD-1C5B8622BECD}" presName="sp" presStyleCnt="0"/>
      <dgm:spPr/>
    </dgm:pt>
    <dgm:pt modelId="{7670831A-249D-402E-9A1F-5107FEEE7B40}" type="pres">
      <dgm:prSet presAssocID="{8A2A4658-B5F6-4BF2-95DB-2A578D4E4AE9}" presName="linNode" presStyleCnt="0"/>
      <dgm:spPr/>
    </dgm:pt>
    <dgm:pt modelId="{6D084F89-754B-46CF-8B4B-EBC4FA547152}" type="pres">
      <dgm:prSet presAssocID="{8A2A4658-B5F6-4BF2-95DB-2A578D4E4AE9}" presName="parentText" presStyleLbl="solidFgAcc1" presStyleIdx="3" presStyleCnt="6">
        <dgm:presLayoutVars>
          <dgm:chMax val="1"/>
          <dgm:bulletEnabled/>
        </dgm:presLayoutVars>
      </dgm:prSet>
      <dgm:spPr/>
      <dgm:t>
        <a:bodyPr/>
        <a:lstStyle/>
        <a:p>
          <a:endParaRPr lang="en-US"/>
        </a:p>
      </dgm:t>
    </dgm:pt>
    <dgm:pt modelId="{35C6EDEB-CACE-4DB2-AF3B-30336EDC1440}" type="pres">
      <dgm:prSet presAssocID="{8A2A4658-B5F6-4BF2-95DB-2A578D4E4AE9}" presName="descendantText" presStyleLbl="alignNode1" presStyleIdx="3" presStyleCnt="6">
        <dgm:presLayoutVars>
          <dgm:bulletEnabled/>
        </dgm:presLayoutVars>
      </dgm:prSet>
      <dgm:spPr/>
      <dgm:t>
        <a:bodyPr/>
        <a:lstStyle/>
        <a:p>
          <a:endParaRPr lang="en-US"/>
        </a:p>
      </dgm:t>
    </dgm:pt>
    <dgm:pt modelId="{9A38300B-6F34-4C8C-BE95-56707A0FE337}" type="pres">
      <dgm:prSet presAssocID="{EBBD4B77-4B5E-4598-8A53-31A72104D1F4}" presName="sp" presStyleCnt="0"/>
      <dgm:spPr/>
    </dgm:pt>
    <dgm:pt modelId="{387CFEA2-2F62-443F-A7DA-C3C7F76BD736}" type="pres">
      <dgm:prSet presAssocID="{8E95F6D7-F298-4B7F-BB49-51D5DDFB5E5C}" presName="linNode" presStyleCnt="0"/>
      <dgm:spPr/>
    </dgm:pt>
    <dgm:pt modelId="{0936B984-81C9-43E4-8A8A-03DE230BF762}" type="pres">
      <dgm:prSet presAssocID="{8E95F6D7-F298-4B7F-BB49-51D5DDFB5E5C}" presName="parentText" presStyleLbl="solidFgAcc1" presStyleIdx="4" presStyleCnt="6">
        <dgm:presLayoutVars>
          <dgm:chMax val="1"/>
          <dgm:bulletEnabled/>
        </dgm:presLayoutVars>
      </dgm:prSet>
      <dgm:spPr/>
      <dgm:t>
        <a:bodyPr/>
        <a:lstStyle/>
        <a:p>
          <a:endParaRPr lang="en-US"/>
        </a:p>
      </dgm:t>
    </dgm:pt>
    <dgm:pt modelId="{59D19C93-3BC0-4DFA-AB0E-80868995F6E4}" type="pres">
      <dgm:prSet presAssocID="{8E95F6D7-F298-4B7F-BB49-51D5DDFB5E5C}" presName="descendantText" presStyleLbl="alignNode1" presStyleIdx="4" presStyleCnt="6">
        <dgm:presLayoutVars>
          <dgm:bulletEnabled/>
        </dgm:presLayoutVars>
      </dgm:prSet>
      <dgm:spPr/>
      <dgm:t>
        <a:bodyPr/>
        <a:lstStyle/>
        <a:p>
          <a:endParaRPr lang="en-US"/>
        </a:p>
      </dgm:t>
    </dgm:pt>
    <dgm:pt modelId="{FE657CFA-53DD-4BB7-88B4-F3E3ED4A702E}" type="pres">
      <dgm:prSet presAssocID="{3F9378F5-BB66-4E5A-874E-79887DE9A52C}" presName="sp" presStyleCnt="0"/>
      <dgm:spPr/>
    </dgm:pt>
    <dgm:pt modelId="{14D5A7A5-0F16-4C9C-9504-EC7021C460E9}" type="pres">
      <dgm:prSet presAssocID="{58677C76-CC61-4670-87DA-5B206A8C3814}" presName="linNode" presStyleCnt="0"/>
      <dgm:spPr/>
    </dgm:pt>
    <dgm:pt modelId="{ED3DEE87-8F79-4015-92EA-DCF37FEB274E}" type="pres">
      <dgm:prSet presAssocID="{58677C76-CC61-4670-87DA-5B206A8C3814}" presName="parentText" presStyleLbl="solidFgAcc1" presStyleIdx="5" presStyleCnt="6">
        <dgm:presLayoutVars>
          <dgm:chMax val="1"/>
          <dgm:bulletEnabled/>
        </dgm:presLayoutVars>
      </dgm:prSet>
      <dgm:spPr/>
      <dgm:t>
        <a:bodyPr/>
        <a:lstStyle/>
        <a:p>
          <a:endParaRPr lang="en-US"/>
        </a:p>
      </dgm:t>
    </dgm:pt>
    <dgm:pt modelId="{B05E0F84-2CF4-496C-AA69-453C117D763B}" type="pres">
      <dgm:prSet presAssocID="{58677C76-CC61-4670-87DA-5B206A8C3814}" presName="descendantText" presStyleLbl="alignNode1" presStyleIdx="5" presStyleCnt="6">
        <dgm:presLayoutVars>
          <dgm:bulletEnabled/>
        </dgm:presLayoutVars>
      </dgm:prSet>
      <dgm:spPr/>
      <dgm:t>
        <a:bodyPr/>
        <a:lstStyle/>
        <a:p>
          <a:endParaRPr lang="en-US"/>
        </a:p>
      </dgm:t>
    </dgm:pt>
  </dgm:ptLst>
  <dgm:cxnLst>
    <dgm:cxn modelId="{6DE9E368-DD2C-45B3-8D21-8AEA198B8C42}" srcId="{3A7369D7-6059-4002-94EC-5555548913AE}" destId="{480F8323-9999-4652-BBA1-3A7FC0971854}" srcOrd="0" destOrd="0" parTransId="{0B51DF3A-65E0-4189-BBCB-25723F2A91B6}" sibTransId="{35741771-AE5A-40C1-BF46-D51D2AF84DE9}"/>
    <dgm:cxn modelId="{F5007206-DD07-49C5-B945-FE0643093797}" type="presOf" srcId="{D5D0C7A8-B594-4628-A7FC-1DA3C6CBCB4E}" destId="{57E11974-E65C-4877-BB4B-F08C871580D8}" srcOrd="0" destOrd="0" presId="urn:microsoft.com/office/officeart/2016/7/layout/VerticalHollowActionList"/>
    <dgm:cxn modelId="{BE3F3077-9029-4E37-B07B-75FB7D0C7AC9}" type="presOf" srcId="{FD5272D6-5674-4F5F-A4AB-246700D539D5}" destId="{35C6EDEB-CACE-4DB2-AF3B-30336EDC1440}" srcOrd="0" destOrd="0" presId="urn:microsoft.com/office/officeart/2016/7/layout/VerticalHollowActionList"/>
    <dgm:cxn modelId="{2B0A801C-D4BA-48BC-A2F9-16391CBF8E5E}" srcId="{D5D0C7A8-B594-4628-A7FC-1DA3C6CBCB4E}" destId="{BADB9913-42BB-4F2D-B99C-5D2A04BE2B7D}" srcOrd="0" destOrd="0" parTransId="{92D4186F-E31D-47D1-A993-4E31A381F40E}" sibTransId="{ECC15F77-E2F0-42A8-8DDC-944797CB67D5}"/>
    <dgm:cxn modelId="{FC6D855F-B229-4C61-9866-354CEC3B4D06}" srcId="{7A779843-598C-4E92-97D1-70562AD8912D}" destId="{C8EA53CD-ED24-49BF-93D8-36C5AFA2CEA7}" srcOrd="0" destOrd="0" parTransId="{0E7BFE50-ABA4-4D25-850A-B215A98330B4}" sibTransId="{25813CA6-B853-4C20-AC10-6347884FE169}"/>
    <dgm:cxn modelId="{72649369-96E2-432F-995A-06DA124E3028}" type="presOf" srcId="{8E95F6D7-F298-4B7F-BB49-51D5DDFB5E5C}" destId="{0936B984-81C9-43E4-8A8A-03DE230BF762}" srcOrd="0" destOrd="0" presId="urn:microsoft.com/office/officeart/2016/7/layout/VerticalHollowActionList"/>
    <dgm:cxn modelId="{3794E770-A2B5-472B-92DC-B8AFF9857034}" type="presOf" srcId="{EDBB0A8C-3840-42AF-A38E-2890CEFD77BA}" destId="{B05E0F84-2CF4-496C-AA69-453C117D763B}" srcOrd="0" destOrd="0" presId="urn:microsoft.com/office/officeart/2016/7/layout/VerticalHollowActionList"/>
    <dgm:cxn modelId="{F264DC43-900E-4904-853C-9C28798CB963}" srcId="{D5D0C7A8-B594-4628-A7FC-1DA3C6CBCB4E}" destId="{8E95F6D7-F298-4B7F-BB49-51D5DDFB5E5C}" srcOrd="4" destOrd="0" parTransId="{C7CAB424-7412-44C0-8D0D-6655DB1FF97A}" sibTransId="{3F9378F5-BB66-4E5A-874E-79887DE9A52C}"/>
    <dgm:cxn modelId="{D63335D2-6CBC-4090-BD5E-735F316EBA24}" type="presOf" srcId="{C8EA53CD-ED24-49BF-93D8-36C5AFA2CEA7}" destId="{EFE4A062-B99E-4FB8-99E4-A754299FB779}" srcOrd="0" destOrd="0" presId="urn:microsoft.com/office/officeart/2016/7/layout/VerticalHollowActionList"/>
    <dgm:cxn modelId="{45817457-C7E0-46A5-B996-9C633739FB89}" srcId="{D5D0C7A8-B594-4628-A7FC-1DA3C6CBCB4E}" destId="{3A7369D7-6059-4002-94EC-5555548913AE}" srcOrd="1" destOrd="0" parTransId="{B11D706C-4A71-4E98-9F5B-C7A567D14F4A}" sibTransId="{27EF5CD4-3360-44C0-9B50-4EF2BC31036B}"/>
    <dgm:cxn modelId="{AEC513B6-7BC1-4EC7-8D5D-B5D2F0CBD833}" srcId="{D5D0C7A8-B594-4628-A7FC-1DA3C6CBCB4E}" destId="{8A2A4658-B5F6-4BF2-95DB-2A578D4E4AE9}" srcOrd="3" destOrd="0" parTransId="{307160C6-F404-435A-A0D4-BFA2D5E52030}" sibTransId="{EBBD4B77-4B5E-4598-8A53-31A72104D1F4}"/>
    <dgm:cxn modelId="{9134F952-DA59-43DD-BD08-70EC70F88E46}" srcId="{58677C76-CC61-4670-87DA-5B206A8C3814}" destId="{EDBB0A8C-3840-42AF-A38E-2890CEFD77BA}" srcOrd="0" destOrd="0" parTransId="{20E4B6D7-BB34-4F0F-9839-9AE496258EA0}" sibTransId="{1BF714B6-A165-4CE6-92A5-70AB3E6CE130}"/>
    <dgm:cxn modelId="{AED80578-C7BB-4BEF-9860-B5D9BAD7DA27}" type="presOf" srcId="{BADB9913-42BB-4F2D-B99C-5D2A04BE2B7D}" destId="{123B2DAE-3AF3-4F98-BEFA-630382DA6CDE}" srcOrd="0" destOrd="0" presId="urn:microsoft.com/office/officeart/2016/7/layout/VerticalHollowActionList"/>
    <dgm:cxn modelId="{EE7A5B4D-4464-44D7-A99C-AE00C17945D7}" srcId="{8E95F6D7-F298-4B7F-BB49-51D5DDFB5E5C}" destId="{C2F52FFB-3534-4FDD-BEB5-A1F8BC2622BD}" srcOrd="0" destOrd="0" parTransId="{C8FC5768-88A1-4E8B-9AF4-6238F4997342}" sibTransId="{D406F7F4-26B9-4280-8D1B-C62952C20E5C}"/>
    <dgm:cxn modelId="{A879E9D0-49A0-4027-B3F3-61A461AB3FFC}" srcId="{D5D0C7A8-B594-4628-A7FC-1DA3C6CBCB4E}" destId="{58677C76-CC61-4670-87DA-5B206A8C3814}" srcOrd="5" destOrd="0" parTransId="{2D7608C8-EEDD-4B8F-91A3-600934305ADC}" sibTransId="{35EE2F2A-6634-4635-AA62-D38A5CFC63CE}"/>
    <dgm:cxn modelId="{83EC5D4C-BFBF-48D7-93A7-A835F2E64C6D}" type="presOf" srcId="{3A7369D7-6059-4002-94EC-5555548913AE}" destId="{7BC5BAC4-95BB-4505-8998-6F08DC48AC4E}" srcOrd="0" destOrd="0" presId="urn:microsoft.com/office/officeart/2016/7/layout/VerticalHollowActionList"/>
    <dgm:cxn modelId="{CC05C571-AE28-4256-836B-1D60A8ECE8FB}" type="presOf" srcId="{58677C76-CC61-4670-87DA-5B206A8C3814}" destId="{ED3DEE87-8F79-4015-92EA-DCF37FEB274E}" srcOrd="0" destOrd="0" presId="urn:microsoft.com/office/officeart/2016/7/layout/VerticalHollowActionList"/>
    <dgm:cxn modelId="{B2A3BA70-CFF7-4645-87C0-06164A3A9D0C}" type="presOf" srcId="{8A2A4658-B5F6-4BF2-95DB-2A578D4E4AE9}" destId="{6D084F89-754B-46CF-8B4B-EBC4FA547152}" srcOrd="0" destOrd="0" presId="urn:microsoft.com/office/officeart/2016/7/layout/VerticalHollowActionList"/>
    <dgm:cxn modelId="{7CADD876-7614-4E2E-935B-64292CBD6ABA}" srcId="{8A2A4658-B5F6-4BF2-95DB-2A578D4E4AE9}" destId="{FD5272D6-5674-4F5F-A4AB-246700D539D5}" srcOrd="0" destOrd="0" parTransId="{074DCA6B-68BD-47C7-AD56-FC83B92A9F10}" sibTransId="{18C200AB-63B6-4643-AE19-9982B1445F7E}"/>
    <dgm:cxn modelId="{4466502B-2CF0-4C98-A00E-0C1461B96AD0}" srcId="{BADB9913-42BB-4F2D-B99C-5D2A04BE2B7D}" destId="{A6C6EEB9-BF60-4EBE-B1B5-A63AE7D4D4A5}" srcOrd="0" destOrd="0" parTransId="{BE55EBBD-4111-4295-9454-72EF2FE34BC7}" sibTransId="{24924751-5E5B-4105-8664-6294447C4AEA}"/>
    <dgm:cxn modelId="{2D894780-CD7E-49FC-AFD0-BA20BA09ECE8}" type="presOf" srcId="{7A779843-598C-4E92-97D1-70562AD8912D}" destId="{9452A647-BCDC-4976-8383-86377F527B21}" srcOrd="0" destOrd="0" presId="urn:microsoft.com/office/officeart/2016/7/layout/VerticalHollowActionList"/>
    <dgm:cxn modelId="{6DA233D0-43CD-406B-B78B-AAE9AF81389A}" srcId="{D5D0C7A8-B594-4628-A7FC-1DA3C6CBCB4E}" destId="{7A779843-598C-4E92-97D1-70562AD8912D}" srcOrd="2" destOrd="0" parTransId="{BA33DB76-030F-41AA-B921-C197F022B908}" sibTransId="{42B138D1-E24C-42A6-8CFD-1C5B8622BECD}"/>
    <dgm:cxn modelId="{4E128906-A9FB-43C2-8C31-3FD3AD657133}" type="presOf" srcId="{480F8323-9999-4652-BBA1-3A7FC0971854}" destId="{5739A9FA-927D-4F4B-BA5F-00B83B806364}" srcOrd="0" destOrd="0" presId="urn:microsoft.com/office/officeart/2016/7/layout/VerticalHollowActionList"/>
    <dgm:cxn modelId="{749DFFC1-0C0B-4E32-8822-9FEF73C7221E}" type="presOf" srcId="{A6C6EEB9-BF60-4EBE-B1B5-A63AE7D4D4A5}" destId="{A9CF09CA-9E7B-4BD1-9D7B-9269D3BD5EE5}" srcOrd="0" destOrd="0" presId="urn:microsoft.com/office/officeart/2016/7/layout/VerticalHollowActionList"/>
    <dgm:cxn modelId="{17F8430F-CA6F-484C-B50A-A8FA1B5935C4}" type="presOf" srcId="{C2F52FFB-3534-4FDD-BEB5-A1F8BC2622BD}" destId="{59D19C93-3BC0-4DFA-AB0E-80868995F6E4}" srcOrd="0" destOrd="0" presId="urn:microsoft.com/office/officeart/2016/7/layout/VerticalHollowActionList"/>
    <dgm:cxn modelId="{1C94FB6B-549C-4C6E-8103-106CCDA80C03}" type="presParOf" srcId="{57E11974-E65C-4877-BB4B-F08C871580D8}" destId="{2A9169F9-16A2-47B3-9D97-CC504786AD9D}" srcOrd="0" destOrd="0" presId="urn:microsoft.com/office/officeart/2016/7/layout/VerticalHollowActionList"/>
    <dgm:cxn modelId="{D44BC011-FFAE-4905-A5E4-0F6927E1A261}" type="presParOf" srcId="{2A9169F9-16A2-47B3-9D97-CC504786AD9D}" destId="{123B2DAE-3AF3-4F98-BEFA-630382DA6CDE}" srcOrd="0" destOrd="0" presId="urn:microsoft.com/office/officeart/2016/7/layout/VerticalHollowActionList"/>
    <dgm:cxn modelId="{9BCD81D7-2FB4-403F-ADCE-204B6C6608EB}" type="presParOf" srcId="{2A9169F9-16A2-47B3-9D97-CC504786AD9D}" destId="{A9CF09CA-9E7B-4BD1-9D7B-9269D3BD5EE5}" srcOrd="1" destOrd="0" presId="urn:microsoft.com/office/officeart/2016/7/layout/VerticalHollowActionList"/>
    <dgm:cxn modelId="{132145FB-9A8F-42AD-9B64-849F9756A0BB}" type="presParOf" srcId="{57E11974-E65C-4877-BB4B-F08C871580D8}" destId="{DED5194C-4DAE-4C15-AC22-A73CF568D6C2}" srcOrd="1" destOrd="0" presId="urn:microsoft.com/office/officeart/2016/7/layout/VerticalHollowActionList"/>
    <dgm:cxn modelId="{5DE2DA7B-6055-4E0E-95D0-FA31C9BD37CA}" type="presParOf" srcId="{57E11974-E65C-4877-BB4B-F08C871580D8}" destId="{A554DC38-CF49-4353-A74D-6673E63B460B}" srcOrd="2" destOrd="0" presId="urn:microsoft.com/office/officeart/2016/7/layout/VerticalHollowActionList"/>
    <dgm:cxn modelId="{3CA1B212-43BD-4A3C-B8F9-06E716645116}" type="presParOf" srcId="{A554DC38-CF49-4353-A74D-6673E63B460B}" destId="{7BC5BAC4-95BB-4505-8998-6F08DC48AC4E}" srcOrd="0" destOrd="0" presId="urn:microsoft.com/office/officeart/2016/7/layout/VerticalHollowActionList"/>
    <dgm:cxn modelId="{13504D8F-9057-4FC0-8CAF-7E3D31943F68}" type="presParOf" srcId="{A554DC38-CF49-4353-A74D-6673E63B460B}" destId="{5739A9FA-927D-4F4B-BA5F-00B83B806364}" srcOrd="1" destOrd="0" presId="urn:microsoft.com/office/officeart/2016/7/layout/VerticalHollowActionList"/>
    <dgm:cxn modelId="{54050C08-3F45-4255-AB5F-DB1352C65A91}" type="presParOf" srcId="{57E11974-E65C-4877-BB4B-F08C871580D8}" destId="{044725FB-7EA5-4697-B55A-BD4EA07D205A}" srcOrd="3" destOrd="0" presId="urn:microsoft.com/office/officeart/2016/7/layout/VerticalHollowActionList"/>
    <dgm:cxn modelId="{D5B16C9A-4A05-4606-AEBB-DB4A64A5E0F4}" type="presParOf" srcId="{57E11974-E65C-4877-BB4B-F08C871580D8}" destId="{44AD3425-026C-430C-AF9A-70F90E412AD3}" srcOrd="4" destOrd="0" presId="urn:microsoft.com/office/officeart/2016/7/layout/VerticalHollowActionList"/>
    <dgm:cxn modelId="{D90DC45A-3B5A-49FF-9498-ED9D5372341B}" type="presParOf" srcId="{44AD3425-026C-430C-AF9A-70F90E412AD3}" destId="{9452A647-BCDC-4976-8383-86377F527B21}" srcOrd="0" destOrd="0" presId="urn:microsoft.com/office/officeart/2016/7/layout/VerticalHollowActionList"/>
    <dgm:cxn modelId="{726F98D3-7711-42B1-9015-25CAD97BD669}" type="presParOf" srcId="{44AD3425-026C-430C-AF9A-70F90E412AD3}" destId="{EFE4A062-B99E-4FB8-99E4-A754299FB779}" srcOrd="1" destOrd="0" presId="urn:microsoft.com/office/officeart/2016/7/layout/VerticalHollowActionList"/>
    <dgm:cxn modelId="{904F4DB5-B25D-4BCE-9AA9-3634D73C875E}" type="presParOf" srcId="{57E11974-E65C-4877-BB4B-F08C871580D8}" destId="{9CC97C77-E357-4EE1-BF53-7A624AD0F9E6}" srcOrd="5" destOrd="0" presId="urn:microsoft.com/office/officeart/2016/7/layout/VerticalHollowActionList"/>
    <dgm:cxn modelId="{8203F34E-2DF1-4521-BABD-43852C410437}" type="presParOf" srcId="{57E11974-E65C-4877-BB4B-F08C871580D8}" destId="{7670831A-249D-402E-9A1F-5107FEEE7B40}" srcOrd="6" destOrd="0" presId="urn:microsoft.com/office/officeart/2016/7/layout/VerticalHollowActionList"/>
    <dgm:cxn modelId="{2C067918-874E-48C0-A886-DA999A6DC8AA}" type="presParOf" srcId="{7670831A-249D-402E-9A1F-5107FEEE7B40}" destId="{6D084F89-754B-46CF-8B4B-EBC4FA547152}" srcOrd="0" destOrd="0" presId="urn:microsoft.com/office/officeart/2016/7/layout/VerticalHollowActionList"/>
    <dgm:cxn modelId="{1787210D-6559-4DB1-B353-38BAA7B7AF29}" type="presParOf" srcId="{7670831A-249D-402E-9A1F-5107FEEE7B40}" destId="{35C6EDEB-CACE-4DB2-AF3B-30336EDC1440}" srcOrd="1" destOrd="0" presId="urn:microsoft.com/office/officeart/2016/7/layout/VerticalHollowActionList"/>
    <dgm:cxn modelId="{BBBF002D-13CB-4714-AA18-F8F761BC3016}" type="presParOf" srcId="{57E11974-E65C-4877-BB4B-F08C871580D8}" destId="{9A38300B-6F34-4C8C-BE95-56707A0FE337}" srcOrd="7" destOrd="0" presId="urn:microsoft.com/office/officeart/2016/7/layout/VerticalHollowActionList"/>
    <dgm:cxn modelId="{D465B992-46EC-4497-8CF2-1A3A5DCDA630}" type="presParOf" srcId="{57E11974-E65C-4877-BB4B-F08C871580D8}" destId="{387CFEA2-2F62-443F-A7DA-C3C7F76BD736}" srcOrd="8" destOrd="0" presId="urn:microsoft.com/office/officeart/2016/7/layout/VerticalHollowActionList"/>
    <dgm:cxn modelId="{F45B0A9E-8CA9-44E9-A06D-259DE3DFD300}" type="presParOf" srcId="{387CFEA2-2F62-443F-A7DA-C3C7F76BD736}" destId="{0936B984-81C9-43E4-8A8A-03DE230BF762}" srcOrd="0" destOrd="0" presId="urn:microsoft.com/office/officeart/2016/7/layout/VerticalHollowActionList"/>
    <dgm:cxn modelId="{3AA5C5E5-8F14-4078-8A50-11D5573736A6}" type="presParOf" srcId="{387CFEA2-2F62-443F-A7DA-C3C7F76BD736}" destId="{59D19C93-3BC0-4DFA-AB0E-80868995F6E4}" srcOrd="1" destOrd="0" presId="urn:microsoft.com/office/officeart/2016/7/layout/VerticalHollowActionList"/>
    <dgm:cxn modelId="{5C3B663A-ADCD-4972-96B8-90D5DCA993C8}" type="presParOf" srcId="{57E11974-E65C-4877-BB4B-F08C871580D8}" destId="{FE657CFA-53DD-4BB7-88B4-F3E3ED4A702E}" srcOrd="9" destOrd="0" presId="urn:microsoft.com/office/officeart/2016/7/layout/VerticalHollowActionList"/>
    <dgm:cxn modelId="{26FD0A1F-7AA6-4D59-A662-54C95D61B725}" type="presParOf" srcId="{57E11974-E65C-4877-BB4B-F08C871580D8}" destId="{14D5A7A5-0F16-4C9C-9504-EC7021C460E9}" srcOrd="10" destOrd="0" presId="urn:microsoft.com/office/officeart/2016/7/layout/VerticalHollowActionList"/>
    <dgm:cxn modelId="{C879DDE5-E431-4B9F-8831-7F039D3F0B49}" type="presParOf" srcId="{14D5A7A5-0F16-4C9C-9504-EC7021C460E9}" destId="{ED3DEE87-8F79-4015-92EA-DCF37FEB274E}" srcOrd="0" destOrd="0" presId="urn:microsoft.com/office/officeart/2016/7/layout/VerticalHollowActionList"/>
    <dgm:cxn modelId="{72DE1466-CE8E-42B4-8C05-B80FD1331C56}" type="presParOf" srcId="{14D5A7A5-0F16-4C9C-9504-EC7021C460E9}" destId="{B05E0F84-2CF4-496C-AA69-453C117D763B}" srcOrd="1" destOrd="0" presId="urn:microsoft.com/office/officeart/2016/7/layout/VerticalHollowActionList"/>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0ADC5-4E45-4DED-9F4D-660CD37E0DE2}">
      <dsp:nvSpPr>
        <dsp:cNvPr id="0" name=""/>
        <dsp:cNvSpPr/>
      </dsp:nvSpPr>
      <dsp:spPr>
        <a:xfrm>
          <a:off x="609831" y="2466"/>
          <a:ext cx="1634826" cy="98089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1 ) INTRODUCTION</a:t>
          </a:r>
        </a:p>
        <a:p>
          <a:pPr marL="57150" lvl="1" indent="-57150" algn="l" defTabSz="444500">
            <a:lnSpc>
              <a:spcPct val="90000"/>
            </a:lnSpc>
            <a:spcBef>
              <a:spcPct val="0"/>
            </a:spcBef>
            <a:spcAft>
              <a:spcPct val="15000"/>
            </a:spcAft>
            <a:buChar char="•"/>
          </a:pPr>
          <a:r>
            <a:rPr lang="en-US" sz="1000" kern="1200"/>
            <a:t>Background</a:t>
          </a:r>
        </a:p>
        <a:p>
          <a:pPr marL="57150" lvl="1" indent="-57150" algn="l" defTabSz="444500">
            <a:lnSpc>
              <a:spcPct val="90000"/>
            </a:lnSpc>
            <a:spcBef>
              <a:spcPct val="0"/>
            </a:spcBef>
            <a:spcAft>
              <a:spcPct val="15000"/>
            </a:spcAft>
            <a:buChar char="•"/>
          </a:pPr>
          <a:r>
            <a:rPr lang="en-US" sz="1000" kern="1200"/>
            <a:t>Literature gaps and comparisons</a:t>
          </a:r>
        </a:p>
        <a:p>
          <a:pPr marL="57150" lvl="1" indent="-57150" algn="l" defTabSz="444500">
            <a:lnSpc>
              <a:spcPct val="90000"/>
            </a:lnSpc>
            <a:spcBef>
              <a:spcPct val="0"/>
            </a:spcBef>
            <a:spcAft>
              <a:spcPct val="15000"/>
            </a:spcAft>
            <a:buChar char="•"/>
          </a:pPr>
          <a:r>
            <a:rPr lang="en-US" sz="1000" kern="1200"/>
            <a:t>Objectives</a:t>
          </a:r>
        </a:p>
      </dsp:txBody>
      <dsp:txXfrm>
        <a:off x="609831" y="2466"/>
        <a:ext cx="1634826" cy="980896"/>
      </dsp:txXfrm>
    </dsp:sp>
    <dsp:sp modelId="{ADD22501-7D98-4FF4-916C-4D4C4AC05294}">
      <dsp:nvSpPr>
        <dsp:cNvPr id="0" name=""/>
        <dsp:cNvSpPr/>
      </dsp:nvSpPr>
      <dsp:spPr>
        <a:xfrm>
          <a:off x="2408141" y="2466"/>
          <a:ext cx="1634826" cy="98089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2 )  MATERIALS REQUIRED</a:t>
          </a:r>
        </a:p>
      </dsp:txBody>
      <dsp:txXfrm>
        <a:off x="2408141" y="2466"/>
        <a:ext cx="1634826" cy="980896"/>
      </dsp:txXfrm>
    </dsp:sp>
    <dsp:sp modelId="{A13A3CFA-344E-4CCB-B5D2-9C46082194D5}">
      <dsp:nvSpPr>
        <dsp:cNvPr id="0" name=""/>
        <dsp:cNvSpPr/>
      </dsp:nvSpPr>
      <dsp:spPr>
        <a:xfrm>
          <a:off x="4206450" y="2466"/>
          <a:ext cx="1634826" cy="98089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3 )  METHODS</a:t>
          </a:r>
        </a:p>
      </dsp:txBody>
      <dsp:txXfrm>
        <a:off x="4206450" y="2466"/>
        <a:ext cx="1634826" cy="980896"/>
      </dsp:txXfrm>
    </dsp:sp>
    <dsp:sp modelId="{BF313CE8-10FA-48C7-AECB-5CD4307A6D3E}">
      <dsp:nvSpPr>
        <dsp:cNvPr id="0" name=""/>
        <dsp:cNvSpPr/>
      </dsp:nvSpPr>
      <dsp:spPr>
        <a:xfrm>
          <a:off x="609831" y="1146844"/>
          <a:ext cx="1634826" cy="98089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4 )  SCHEMATIC DIAGRAMS</a:t>
          </a:r>
        </a:p>
      </dsp:txBody>
      <dsp:txXfrm>
        <a:off x="609831" y="1146844"/>
        <a:ext cx="1634826" cy="980896"/>
      </dsp:txXfrm>
    </dsp:sp>
    <dsp:sp modelId="{A9A2F371-0A85-44FF-A3FB-E829161F1B2C}">
      <dsp:nvSpPr>
        <dsp:cNvPr id="0" name=""/>
        <dsp:cNvSpPr/>
      </dsp:nvSpPr>
      <dsp:spPr>
        <a:xfrm>
          <a:off x="2408141" y="1146844"/>
          <a:ext cx="1634826" cy="98089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5 )   PROCESSES</a:t>
          </a:r>
        </a:p>
      </dsp:txBody>
      <dsp:txXfrm>
        <a:off x="2408141" y="1146844"/>
        <a:ext cx="1634826" cy="980896"/>
      </dsp:txXfrm>
    </dsp:sp>
    <dsp:sp modelId="{320B3CF0-D5BB-44AD-81D8-3A7AADFA05BA}">
      <dsp:nvSpPr>
        <dsp:cNvPr id="0" name=""/>
        <dsp:cNvSpPr/>
      </dsp:nvSpPr>
      <dsp:spPr>
        <a:xfrm>
          <a:off x="4206450" y="1146844"/>
          <a:ext cx="1634826" cy="98089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6 )   RESULTS AND DISCUSSIONS</a:t>
          </a:r>
        </a:p>
      </dsp:txBody>
      <dsp:txXfrm>
        <a:off x="4206450" y="1146844"/>
        <a:ext cx="1634826" cy="980896"/>
      </dsp:txXfrm>
    </dsp:sp>
    <dsp:sp modelId="{1238AD11-4A02-44EA-9A35-8DEEC4C0AC01}">
      <dsp:nvSpPr>
        <dsp:cNvPr id="0" name=""/>
        <dsp:cNvSpPr/>
      </dsp:nvSpPr>
      <dsp:spPr>
        <a:xfrm>
          <a:off x="609831" y="2291223"/>
          <a:ext cx="1634826" cy="98089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7 )   CONCLUSIONS AND SUMMARY</a:t>
          </a:r>
        </a:p>
      </dsp:txBody>
      <dsp:txXfrm>
        <a:off x="609831" y="2291223"/>
        <a:ext cx="1634826" cy="980896"/>
      </dsp:txXfrm>
    </dsp:sp>
    <dsp:sp modelId="{EE9326E7-3BC8-4B35-A680-7BF337FD96A1}">
      <dsp:nvSpPr>
        <dsp:cNvPr id="0" name=""/>
        <dsp:cNvSpPr/>
      </dsp:nvSpPr>
      <dsp:spPr>
        <a:xfrm>
          <a:off x="2408141" y="2291223"/>
          <a:ext cx="1634826" cy="98089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8 )  FUTURE WORK</a:t>
          </a:r>
        </a:p>
      </dsp:txBody>
      <dsp:txXfrm>
        <a:off x="2408141" y="2291223"/>
        <a:ext cx="1634826" cy="980896"/>
      </dsp:txXfrm>
    </dsp:sp>
    <dsp:sp modelId="{4A6297ED-7184-47E7-A1C2-D49D6D203ADD}">
      <dsp:nvSpPr>
        <dsp:cNvPr id="0" name=""/>
        <dsp:cNvSpPr/>
      </dsp:nvSpPr>
      <dsp:spPr>
        <a:xfrm>
          <a:off x="4206450" y="2291223"/>
          <a:ext cx="1634826" cy="98089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9 )  REFERENCES</a:t>
          </a:r>
        </a:p>
      </dsp:txBody>
      <dsp:txXfrm>
        <a:off x="4206450" y="2291223"/>
        <a:ext cx="1634826" cy="9808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75CF1-0C3F-4B53-B07E-E8D04851CB82}">
      <dsp:nvSpPr>
        <dsp:cNvPr id="0" name=""/>
        <dsp:cNvSpPr/>
      </dsp:nvSpPr>
      <dsp:spPr>
        <a:xfrm>
          <a:off x="0" y="621"/>
          <a:ext cx="7728267"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FB19A7-4406-485C-9BF8-371AC69908CE}">
      <dsp:nvSpPr>
        <dsp:cNvPr id="0" name=""/>
        <dsp:cNvSpPr/>
      </dsp:nvSpPr>
      <dsp:spPr>
        <a:xfrm>
          <a:off x="0" y="621"/>
          <a:ext cx="7728267" cy="1017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solidFill>
                <a:schemeClr val="tx1"/>
              </a:solidFill>
            </a:rPr>
            <a:t>Rising energy demand leads to environmental concerns from fossil fuel use.</a:t>
          </a:r>
        </a:p>
      </dsp:txBody>
      <dsp:txXfrm>
        <a:off x="0" y="621"/>
        <a:ext cx="7728267" cy="1017216"/>
      </dsp:txXfrm>
    </dsp:sp>
    <dsp:sp modelId="{47F84194-81CC-4E96-9E42-D283719D40F0}">
      <dsp:nvSpPr>
        <dsp:cNvPr id="0" name=""/>
        <dsp:cNvSpPr/>
      </dsp:nvSpPr>
      <dsp:spPr>
        <a:xfrm>
          <a:off x="0" y="1017837"/>
          <a:ext cx="7728267"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2F9919-DA22-40E8-9A61-6D25236475EA}">
      <dsp:nvSpPr>
        <dsp:cNvPr id="0" name=""/>
        <dsp:cNvSpPr/>
      </dsp:nvSpPr>
      <dsp:spPr>
        <a:xfrm>
          <a:off x="0" y="1017837"/>
          <a:ext cx="7728267" cy="1017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solidFill>
                <a:schemeClr val="tx1"/>
              </a:solidFill>
            </a:rPr>
            <a:t>Biodiesel is vital for eco-friendly, sustainable energy policies globally.</a:t>
          </a:r>
        </a:p>
      </dsp:txBody>
      <dsp:txXfrm>
        <a:off x="0" y="1017837"/>
        <a:ext cx="7728267" cy="1017216"/>
      </dsp:txXfrm>
    </dsp:sp>
    <dsp:sp modelId="{894C4879-C8D5-4535-AFEE-7F52270F9EC9}">
      <dsp:nvSpPr>
        <dsp:cNvPr id="0" name=""/>
        <dsp:cNvSpPr/>
      </dsp:nvSpPr>
      <dsp:spPr>
        <a:xfrm>
          <a:off x="0" y="2035053"/>
          <a:ext cx="7728267"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50304F-255B-46D1-91E3-122390DE5ED5}">
      <dsp:nvSpPr>
        <dsp:cNvPr id="0" name=""/>
        <dsp:cNvSpPr/>
      </dsp:nvSpPr>
      <dsp:spPr>
        <a:xfrm>
          <a:off x="0" y="2035053"/>
          <a:ext cx="7728267" cy="1017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solidFill>
                <a:schemeClr val="tx1"/>
              </a:solidFill>
            </a:rPr>
            <a:t>Global biodiesel production is growing due to biofuel blending mandates.</a:t>
          </a:r>
        </a:p>
      </dsp:txBody>
      <dsp:txXfrm>
        <a:off x="0" y="2035053"/>
        <a:ext cx="7728267" cy="1017216"/>
      </dsp:txXfrm>
    </dsp:sp>
    <dsp:sp modelId="{9C6B9B1E-4372-4D7D-B203-AF9670DD81A9}">
      <dsp:nvSpPr>
        <dsp:cNvPr id="0" name=""/>
        <dsp:cNvSpPr/>
      </dsp:nvSpPr>
      <dsp:spPr>
        <a:xfrm>
          <a:off x="0" y="3052270"/>
          <a:ext cx="7728267" cy="0"/>
        </a:xfrm>
        <a:prstGeom prst="line">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AA745C-5C69-43BA-89CC-C58D78B41D29}">
      <dsp:nvSpPr>
        <dsp:cNvPr id="0" name=""/>
        <dsp:cNvSpPr/>
      </dsp:nvSpPr>
      <dsp:spPr>
        <a:xfrm>
          <a:off x="0" y="3052270"/>
          <a:ext cx="7728267" cy="1017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solidFill>
                <a:schemeClr val="tx1"/>
              </a:solidFill>
            </a:rPr>
            <a:t>The study compares three biodiesel production processes for cost-effectiveness.</a:t>
          </a:r>
        </a:p>
      </dsp:txBody>
      <dsp:txXfrm>
        <a:off x="0" y="3052270"/>
        <a:ext cx="7728267" cy="1017216"/>
      </dsp:txXfrm>
    </dsp:sp>
    <dsp:sp modelId="{17E60E4D-EDCC-4A3F-A61B-31E6205E62C2}">
      <dsp:nvSpPr>
        <dsp:cNvPr id="0" name=""/>
        <dsp:cNvSpPr/>
      </dsp:nvSpPr>
      <dsp:spPr>
        <a:xfrm>
          <a:off x="0" y="4069486"/>
          <a:ext cx="7728267"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A883FB-9573-47BD-8F13-CB7AD1FB7E0D}">
      <dsp:nvSpPr>
        <dsp:cNvPr id="0" name=""/>
        <dsp:cNvSpPr/>
      </dsp:nvSpPr>
      <dsp:spPr>
        <a:xfrm>
          <a:off x="0" y="4069486"/>
          <a:ext cx="7728267" cy="1017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solidFill>
                <a:schemeClr val="tx1"/>
              </a:solidFill>
            </a:rPr>
            <a:t>Enzymatic lipase-based transesterification offers eco-friendly benefits but faces cost and reuse challenges.</a:t>
          </a:r>
        </a:p>
      </dsp:txBody>
      <dsp:txXfrm>
        <a:off x="0" y="4069486"/>
        <a:ext cx="7728267" cy="10172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FB5023-A8EE-4410-9327-854957C70E3D}">
      <dsp:nvSpPr>
        <dsp:cNvPr id="0" name=""/>
        <dsp:cNvSpPr/>
      </dsp:nvSpPr>
      <dsp:spPr>
        <a:xfrm>
          <a:off x="450883" y="1193662"/>
          <a:ext cx="1406812" cy="1406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BA2DB1-7D40-4232-A78C-451651E8923A}">
      <dsp:nvSpPr>
        <dsp:cNvPr id="0" name=""/>
        <dsp:cNvSpPr/>
      </dsp:nvSpPr>
      <dsp:spPr>
        <a:xfrm>
          <a:off x="750695" y="1493474"/>
          <a:ext cx="807187" cy="807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E36B41-49DF-4173-B6C0-B009201B754E}">
      <dsp:nvSpPr>
        <dsp:cNvPr id="0" name=""/>
        <dsp:cNvSpPr/>
      </dsp:nvSpPr>
      <dsp:spPr>
        <a:xfrm>
          <a:off x="1164" y="3038662"/>
          <a:ext cx="23062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Compare Biodiesel Production Methods</a:t>
          </a:r>
          <a:r>
            <a:rPr lang="en-US" sz="1100" kern="1200"/>
            <a:t>: Evaluate economic feasibility of alkali, soluble enzyme, and immobilized enzyme biodiesel processes.</a:t>
          </a:r>
        </a:p>
      </dsp:txBody>
      <dsp:txXfrm>
        <a:off x="1164" y="3038662"/>
        <a:ext cx="2306250" cy="855000"/>
      </dsp:txXfrm>
    </dsp:sp>
    <dsp:sp modelId="{271F37AB-7975-4441-B20B-26147E456B18}">
      <dsp:nvSpPr>
        <dsp:cNvPr id="0" name=""/>
        <dsp:cNvSpPr/>
      </dsp:nvSpPr>
      <dsp:spPr>
        <a:xfrm>
          <a:off x="3160727" y="1193662"/>
          <a:ext cx="1406812" cy="1406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0F75C8-7475-4D8E-A177-807F5F1C6268}">
      <dsp:nvSpPr>
        <dsp:cNvPr id="0" name=""/>
        <dsp:cNvSpPr/>
      </dsp:nvSpPr>
      <dsp:spPr>
        <a:xfrm>
          <a:off x="3460539" y="1493474"/>
          <a:ext cx="807187" cy="807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65E07F-C7D7-4A5F-9A12-CE5944EFFD78}">
      <dsp:nvSpPr>
        <dsp:cNvPr id="0" name=""/>
        <dsp:cNvSpPr/>
      </dsp:nvSpPr>
      <dsp:spPr>
        <a:xfrm>
          <a:off x="2711008" y="3038662"/>
          <a:ext cx="23062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Analyze Production Costs</a:t>
          </a:r>
          <a:r>
            <a:rPr lang="en-US" sz="1100" b="0" kern="1200"/>
            <a:t>: Determine and analyze costs for each method, considering raw materials, equipment, and labor.</a:t>
          </a:r>
          <a:endParaRPr lang="en-US" sz="1100" b="0" kern="1200">
            <a:latin typeface="Corbel" panose="020B0503020204020204"/>
          </a:endParaRPr>
        </a:p>
      </dsp:txBody>
      <dsp:txXfrm>
        <a:off x="2711008" y="3038662"/>
        <a:ext cx="2306250" cy="855000"/>
      </dsp:txXfrm>
    </dsp:sp>
    <dsp:sp modelId="{62FD893A-A63E-43AA-B53E-AC44312D2011}">
      <dsp:nvSpPr>
        <dsp:cNvPr id="0" name=""/>
        <dsp:cNvSpPr/>
      </dsp:nvSpPr>
      <dsp:spPr>
        <a:xfrm>
          <a:off x="5870571" y="1193662"/>
          <a:ext cx="1406812" cy="1406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F6F7FC-D826-47F8-8A2D-575234FA4577}">
      <dsp:nvSpPr>
        <dsp:cNvPr id="0" name=""/>
        <dsp:cNvSpPr/>
      </dsp:nvSpPr>
      <dsp:spPr>
        <a:xfrm>
          <a:off x="6170383" y="1493474"/>
          <a:ext cx="807187" cy="807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F0AC4A-2840-4073-8540-0E80F2BD452C}">
      <dsp:nvSpPr>
        <dsp:cNvPr id="0" name=""/>
        <dsp:cNvSpPr/>
      </dsp:nvSpPr>
      <dsp:spPr>
        <a:xfrm>
          <a:off x="5420852" y="3038662"/>
          <a:ext cx="23062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Assess Cost Variations</a:t>
          </a:r>
          <a:r>
            <a:rPr lang="en-US" sz="1100" b="0" kern="1200"/>
            <a:t>: Identify reasons for cost differences, especially enzyme expenses and reaction times.</a:t>
          </a:r>
          <a:r>
            <a:rPr lang="en-US" sz="1100" kern="1200"/>
            <a:t> </a:t>
          </a:r>
          <a:endParaRPr lang="en-US" sz="1100" b="1" kern="1200"/>
        </a:p>
      </dsp:txBody>
      <dsp:txXfrm>
        <a:off x="5420852" y="3038662"/>
        <a:ext cx="2306250" cy="855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1328F-D0C3-4734-8763-784C305D1EBD}">
      <dsp:nvSpPr>
        <dsp:cNvPr id="0" name=""/>
        <dsp:cNvSpPr/>
      </dsp:nvSpPr>
      <dsp:spPr>
        <a:xfrm>
          <a:off x="0" y="3938"/>
          <a:ext cx="7293610" cy="8389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CB87AD-D2E8-4736-BF11-7351B5F92118}">
      <dsp:nvSpPr>
        <dsp:cNvPr id="0" name=""/>
        <dsp:cNvSpPr/>
      </dsp:nvSpPr>
      <dsp:spPr>
        <a:xfrm>
          <a:off x="253795" y="192712"/>
          <a:ext cx="461445" cy="4614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5C5F9F-6E5A-496D-9B6D-5B2F9648B2E4}">
      <dsp:nvSpPr>
        <dsp:cNvPr id="0" name=""/>
        <dsp:cNvSpPr/>
      </dsp:nvSpPr>
      <dsp:spPr>
        <a:xfrm>
          <a:off x="969035" y="3938"/>
          <a:ext cx="6324574" cy="838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793" tIns="88793" rIns="88793" bIns="88793" numCol="1" spcCol="1270" anchor="ctr" anchorCtr="0">
          <a:noAutofit/>
        </a:bodyPr>
        <a:lstStyle/>
        <a:p>
          <a:pPr marL="0" lvl="0" indent="0" algn="l" defTabSz="844550">
            <a:lnSpc>
              <a:spcPct val="100000"/>
            </a:lnSpc>
            <a:spcBef>
              <a:spcPct val="0"/>
            </a:spcBef>
            <a:spcAft>
              <a:spcPct val="35000"/>
            </a:spcAft>
            <a:buNone/>
          </a:pPr>
          <a:r>
            <a:rPr lang="en-US" sz="1900" b="1" kern="1200"/>
            <a:t>Palm Oil</a:t>
          </a:r>
          <a:r>
            <a:rPr lang="en-US" sz="1900" kern="1200"/>
            <a:t>: Primary feedstock for biodiesel production.</a:t>
          </a:r>
        </a:p>
      </dsp:txBody>
      <dsp:txXfrm>
        <a:off x="969035" y="3938"/>
        <a:ext cx="6324574" cy="838991"/>
      </dsp:txXfrm>
    </dsp:sp>
    <dsp:sp modelId="{7DE9F443-8C34-4B2B-B4E0-623D3C771FC0}">
      <dsp:nvSpPr>
        <dsp:cNvPr id="0" name=""/>
        <dsp:cNvSpPr/>
      </dsp:nvSpPr>
      <dsp:spPr>
        <a:xfrm>
          <a:off x="0" y="1052678"/>
          <a:ext cx="7293610" cy="8389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676F9D-6465-4967-83C3-548E844D48D9}">
      <dsp:nvSpPr>
        <dsp:cNvPr id="0" name=""/>
        <dsp:cNvSpPr/>
      </dsp:nvSpPr>
      <dsp:spPr>
        <a:xfrm>
          <a:off x="253795" y="1241451"/>
          <a:ext cx="461445" cy="4614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7D097F-B5FE-4183-ACEC-008E347100D0}">
      <dsp:nvSpPr>
        <dsp:cNvPr id="0" name=""/>
        <dsp:cNvSpPr/>
      </dsp:nvSpPr>
      <dsp:spPr>
        <a:xfrm>
          <a:off x="969035" y="1052678"/>
          <a:ext cx="6324574" cy="838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793" tIns="88793" rIns="88793" bIns="88793" numCol="1" spcCol="1270" anchor="ctr" anchorCtr="0">
          <a:noAutofit/>
        </a:bodyPr>
        <a:lstStyle/>
        <a:p>
          <a:pPr marL="0" lvl="0" indent="0" algn="l" defTabSz="844550">
            <a:lnSpc>
              <a:spcPct val="100000"/>
            </a:lnSpc>
            <a:spcBef>
              <a:spcPct val="0"/>
            </a:spcBef>
            <a:spcAft>
              <a:spcPct val="35000"/>
            </a:spcAft>
            <a:buNone/>
          </a:pPr>
          <a:r>
            <a:rPr lang="en-US" sz="1900" b="1" kern="1200"/>
            <a:t>Methanol</a:t>
          </a:r>
          <a:r>
            <a:rPr lang="en-US" sz="1900" kern="1200"/>
            <a:t>: Alcohol used in the transesterification process.</a:t>
          </a:r>
        </a:p>
      </dsp:txBody>
      <dsp:txXfrm>
        <a:off x="969035" y="1052678"/>
        <a:ext cx="6324574" cy="838991"/>
      </dsp:txXfrm>
    </dsp:sp>
    <dsp:sp modelId="{720982C5-05C3-4C2D-9828-C2AC228EA027}">
      <dsp:nvSpPr>
        <dsp:cNvPr id="0" name=""/>
        <dsp:cNvSpPr/>
      </dsp:nvSpPr>
      <dsp:spPr>
        <a:xfrm>
          <a:off x="0" y="2101418"/>
          <a:ext cx="7293610" cy="8389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0F3290-E4ED-4719-AB65-3B5C71AC59E4}">
      <dsp:nvSpPr>
        <dsp:cNvPr id="0" name=""/>
        <dsp:cNvSpPr/>
      </dsp:nvSpPr>
      <dsp:spPr>
        <a:xfrm>
          <a:off x="253795" y="2290191"/>
          <a:ext cx="461445" cy="4614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DB6DA9-1313-42F4-81B9-9D8FDDDFC30D}">
      <dsp:nvSpPr>
        <dsp:cNvPr id="0" name=""/>
        <dsp:cNvSpPr/>
      </dsp:nvSpPr>
      <dsp:spPr>
        <a:xfrm>
          <a:off x="969035" y="2101418"/>
          <a:ext cx="6324574" cy="838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793" tIns="88793" rIns="88793" bIns="88793" numCol="1" spcCol="1270" anchor="ctr" anchorCtr="0">
          <a:noAutofit/>
        </a:bodyPr>
        <a:lstStyle/>
        <a:p>
          <a:pPr marL="0" lvl="0" indent="0" algn="l" defTabSz="844550">
            <a:lnSpc>
              <a:spcPct val="100000"/>
            </a:lnSpc>
            <a:spcBef>
              <a:spcPct val="0"/>
            </a:spcBef>
            <a:spcAft>
              <a:spcPct val="35000"/>
            </a:spcAft>
            <a:buNone/>
          </a:pPr>
          <a:r>
            <a:rPr lang="en-US" sz="1900" b="1" kern="1200"/>
            <a:t>Sodium Hydroxide (NaOH)</a:t>
          </a:r>
          <a:r>
            <a:rPr lang="en-US" sz="1900" kern="1200"/>
            <a:t>: Strong catalyst for converting triglycerides to biodiesel.</a:t>
          </a:r>
        </a:p>
      </dsp:txBody>
      <dsp:txXfrm>
        <a:off x="969035" y="2101418"/>
        <a:ext cx="6324574" cy="838991"/>
      </dsp:txXfrm>
    </dsp:sp>
    <dsp:sp modelId="{E7CBEC50-0038-4FC8-9C95-00390EAF3B32}">
      <dsp:nvSpPr>
        <dsp:cNvPr id="0" name=""/>
        <dsp:cNvSpPr/>
      </dsp:nvSpPr>
      <dsp:spPr>
        <a:xfrm>
          <a:off x="0" y="3150158"/>
          <a:ext cx="7293610" cy="8389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662261-E23C-4997-A459-D817EE01DCD4}">
      <dsp:nvSpPr>
        <dsp:cNvPr id="0" name=""/>
        <dsp:cNvSpPr/>
      </dsp:nvSpPr>
      <dsp:spPr>
        <a:xfrm>
          <a:off x="253795" y="3338931"/>
          <a:ext cx="461445" cy="4614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7D7F07-403D-4E5B-A349-297B9489A037}">
      <dsp:nvSpPr>
        <dsp:cNvPr id="0" name=""/>
        <dsp:cNvSpPr/>
      </dsp:nvSpPr>
      <dsp:spPr>
        <a:xfrm>
          <a:off x="969035" y="3150158"/>
          <a:ext cx="6324574" cy="838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793" tIns="88793" rIns="88793" bIns="88793" numCol="1" spcCol="1270" anchor="ctr" anchorCtr="0">
          <a:noAutofit/>
        </a:bodyPr>
        <a:lstStyle/>
        <a:p>
          <a:pPr marL="0" lvl="0" indent="0" algn="l" defTabSz="844550">
            <a:lnSpc>
              <a:spcPct val="100000"/>
            </a:lnSpc>
            <a:spcBef>
              <a:spcPct val="0"/>
            </a:spcBef>
            <a:spcAft>
              <a:spcPct val="35000"/>
            </a:spcAft>
            <a:buNone/>
          </a:pPr>
          <a:r>
            <a:rPr lang="en-US" sz="1900" b="1" kern="1200"/>
            <a:t>HCl (Hydrochloric Acid)</a:t>
          </a:r>
          <a:r>
            <a:rPr lang="en-US" sz="1900" kern="1200"/>
            <a:t>: Used for glycerin byproduct treatment.</a:t>
          </a:r>
        </a:p>
      </dsp:txBody>
      <dsp:txXfrm>
        <a:off x="969035" y="3150158"/>
        <a:ext cx="6324574" cy="838991"/>
      </dsp:txXfrm>
    </dsp:sp>
    <dsp:sp modelId="{845B4E5C-658C-4999-86F5-8E79A03B6352}">
      <dsp:nvSpPr>
        <dsp:cNvPr id="0" name=""/>
        <dsp:cNvSpPr/>
      </dsp:nvSpPr>
      <dsp:spPr>
        <a:xfrm>
          <a:off x="0" y="4198898"/>
          <a:ext cx="7293610" cy="8389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37C4F8-82B5-4EEE-ACE1-ED7A42C3BCB7}">
      <dsp:nvSpPr>
        <dsp:cNvPr id="0" name=""/>
        <dsp:cNvSpPr/>
      </dsp:nvSpPr>
      <dsp:spPr>
        <a:xfrm>
          <a:off x="253795" y="4387671"/>
          <a:ext cx="461445" cy="4614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CCC74-DB7E-478B-A016-F2A036758AFC}">
      <dsp:nvSpPr>
        <dsp:cNvPr id="0" name=""/>
        <dsp:cNvSpPr/>
      </dsp:nvSpPr>
      <dsp:spPr>
        <a:xfrm>
          <a:off x="969035" y="4198898"/>
          <a:ext cx="6324574" cy="838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793" tIns="88793" rIns="88793" bIns="88793" numCol="1" spcCol="1270" anchor="ctr" anchorCtr="0">
          <a:noAutofit/>
        </a:bodyPr>
        <a:lstStyle/>
        <a:p>
          <a:pPr marL="0" lvl="0" indent="0" algn="l" defTabSz="844550">
            <a:lnSpc>
              <a:spcPct val="100000"/>
            </a:lnSpc>
            <a:spcBef>
              <a:spcPct val="0"/>
            </a:spcBef>
            <a:spcAft>
              <a:spcPct val="35000"/>
            </a:spcAft>
            <a:buNone/>
          </a:pPr>
          <a:r>
            <a:rPr lang="en-US" sz="1900" b="1" kern="1200"/>
            <a:t>Glycerin</a:t>
          </a:r>
          <a:r>
            <a:rPr lang="en-US" sz="1900" kern="1200"/>
            <a:t>: Byproduct of transesterification, requires treatment or disposal.</a:t>
          </a:r>
        </a:p>
      </dsp:txBody>
      <dsp:txXfrm>
        <a:off x="969035" y="4198898"/>
        <a:ext cx="6324574" cy="8389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47259A-6528-4F12-9C02-9299211E6786}">
      <dsp:nvSpPr>
        <dsp:cNvPr id="0" name=""/>
        <dsp:cNvSpPr/>
      </dsp:nvSpPr>
      <dsp:spPr>
        <a:xfrm>
          <a:off x="80034" y="1290738"/>
          <a:ext cx="897571" cy="89757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ADD841-73B3-44B0-9173-4F4AACD9323F}">
      <dsp:nvSpPr>
        <dsp:cNvPr id="0" name=""/>
        <dsp:cNvSpPr/>
      </dsp:nvSpPr>
      <dsp:spPr>
        <a:xfrm>
          <a:off x="268524" y="1479228"/>
          <a:ext cx="520591" cy="5205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5E365F-037D-4362-980F-97AC3D9BB5BC}">
      <dsp:nvSpPr>
        <dsp:cNvPr id="0" name=""/>
        <dsp:cNvSpPr/>
      </dsp:nvSpPr>
      <dsp:spPr>
        <a:xfrm>
          <a:off x="1169942" y="1290738"/>
          <a:ext cx="2115703" cy="897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Process Selection:</a:t>
          </a:r>
          <a:r>
            <a:rPr lang="en-US" sz="1100" kern="1200"/>
            <a:t> Choose the specific biodiesel production process(es) to be assessed. In this study, three processes were selected: alkali catalyst, soluble enzyme catalyst, and immobilized enzyme catalyst.</a:t>
          </a:r>
        </a:p>
      </dsp:txBody>
      <dsp:txXfrm>
        <a:off x="1169942" y="1290738"/>
        <a:ext cx="2115703" cy="897571"/>
      </dsp:txXfrm>
    </dsp:sp>
    <dsp:sp modelId="{74B3857F-0404-4013-8E47-83E0CF0354A9}">
      <dsp:nvSpPr>
        <dsp:cNvPr id="0" name=""/>
        <dsp:cNvSpPr/>
      </dsp:nvSpPr>
      <dsp:spPr>
        <a:xfrm>
          <a:off x="3654291" y="1290738"/>
          <a:ext cx="897571" cy="89757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1B00BB-F89F-4750-A715-64785D579E8C}">
      <dsp:nvSpPr>
        <dsp:cNvPr id="0" name=""/>
        <dsp:cNvSpPr/>
      </dsp:nvSpPr>
      <dsp:spPr>
        <a:xfrm>
          <a:off x="3842781" y="1479228"/>
          <a:ext cx="520591" cy="5205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E54905-A955-4B79-913E-30ED8F367CFE}">
      <dsp:nvSpPr>
        <dsp:cNvPr id="0" name=""/>
        <dsp:cNvSpPr/>
      </dsp:nvSpPr>
      <dsp:spPr>
        <a:xfrm>
          <a:off x="4744199" y="1290738"/>
          <a:ext cx="2115703" cy="897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Production Capacity:</a:t>
          </a:r>
          <a:r>
            <a:rPr lang="en-US" sz="1100" kern="1200"/>
            <a:t> Determine the production capacity for the assessment. In this study, a capacity of 1000 metric tonnes  of biodiesel was chosen.</a:t>
          </a:r>
        </a:p>
      </dsp:txBody>
      <dsp:txXfrm>
        <a:off x="4744199" y="1290738"/>
        <a:ext cx="2115703" cy="897571"/>
      </dsp:txXfrm>
    </dsp:sp>
    <dsp:sp modelId="{93EE5562-E530-4D3F-BEE6-D230FD24A503}">
      <dsp:nvSpPr>
        <dsp:cNvPr id="0" name=""/>
        <dsp:cNvSpPr/>
      </dsp:nvSpPr>
      <dsp:spPr>
        <a:xfrm>
          <a:off x="80034" y="3084726"/>
          <a:ext cx="897571" cy="89757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C738F1-D1B5-4CAA-9F1A-2F9082435C9D}">
      <dsp:nvSpPr>
        <dsp:cNvPr id="0" name=""/>
        <dsp:cNvSpPr/>
      </dsp:nvSpPr>
      <dsp:spPr>
        <a:xfrm>
          <a:off x="268524" y="3273216"/>
          <a:ext cx="520591" cy="5205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6E7DB8-D3D2-4443-879F-F42930B7EC24}">
      <dsp:nvSpPr>
        <dsp:cNvPr id="0" name=""/>
        <dsp:cNvSpPr/>
      </dsp:nvSpPr>
      <dsp:spPr>
        <a:xfrm>
          <a:off x="1169942" y="3084726"/>
          <a:ext cx="2115703" cy="897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Cost Estimation:</a:t>
          </a:r>
          <a:r>
            <a:rPr lang="en-US" sz="1100" kern="1200"/>
            <a:t> Estimate both variable and fixed costs associated with biodiesel production. Variable costs are those that change with production volume, while fixed costs remain constant.</a:t>
          </a:r>
        </a:p>
      </dsp:txBody>
      <dsp:txXfrm>
        <a:off x="1169942" y="3084726"/>
        <a:ext cx="2115703" cy="897571"/>
      </dsp:txXfrm>
    </dsp:sp>
    <dsp:sp modelId="{BAA37D48-7F13-4D8F-AC9F-D44CE94FD2FE}">
      <dsp:nvSpPr>
        <dsp:cNvPr id="0" name=""/>
        <dsp:cNvSpPr/>
      </dsp:nvSpPr>
      <dsp:spPr>
        <a:xfrm>
          <a:off x="3654291" y="3084726"/>
          <a:ext cx="897571" cy="89757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F0DD86-80FB-4361-BFD2-6D5078421440}">
      <dsp:nvSpPr>
        <dsp:cNvPr id="0" name=""/>
        <dsp:cNvSpPr/>
      </dsp:nvSpPr>
      <dsp:spPr>
        <a:xfrm>
          <a:off x="3842781" y="3273216"/>
          <a:ext cx="520591" cy="5205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AE5086-4B0E-4CDF-9625-8DD6A93FF8AC}">
      <dsp:nvSpPr>
        <dsp:cNvPr id="0" name=""/>
        <dsp:cNvSpPr/>
      </dsp:nvSpPr>
      <dsp:spPr>
        <a:xfrm>
          <a:off x="4744199" y="3084726"/>
          <a:ext cx="2115703" cy="897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Process Description:</a:t>
          </a:r>
          <a:r>
            <a:rPr lang="en-US" sz="1100" kern="1200"/>
            <a:t> Create process flow sheets for each selected biodiesel production process. Describe each step of the production process, including the transesterification reaction and management of byproducts.</a:t>
          </a:r>
        </a:p>
      </dsp:txBody>
      <dsp:txXfrm>
        <a:off x="4744199" y="3084726"/>
        <a:ext cx="2115703" cy="8975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686C0-2DD8-429B-AFFD-B1ABB0B2C720}">
      <dsp:nvSpPr>
        <dsp:cNvPr id="0" name=""/>
        <dsp:cNvSpPr/>
      </dsp:nvSpPr>
      <dsp:spPr>
        <a:xfrm>
          <a:off x="10493" y="1159401"/>
          <a:ext cx="965664" cy="96566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E8C98-AC49-4478-A107-6471196F26FF}">
      <dsp:nvSpPr>
        <dsp:cNvPr id="0" name=""/>
        <dsp:cNvSpPr/>
      </dsp:nvSpPr>
      <dsp:spPr>
        <a:xfrm>
          <a:off x="213283" y="1362191"/>
          <a:ext cx="560085" cy="560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3585BE-F42F-4E2E-B7E7-908F851ACAF9}">
      <dsp:nvSpPr>
        <dsp:cNvPr id="0" name=""/>
        <dsp:cNvSpPr/>
      </dsp:nvSpPr>
      <dsp:spPr>
        <a:xfrm>
          <a:off x="1183086" y="1159401"/>
          <a:ext cx="2276207" cy="965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Production Timeline:</a:t>
          </a:r>
          <a:r>
            <a:rPr lang="en-US" sz="1100" kern="1200"/>
            <a:t> Develop time charts that outline the duration of each step in the biodiesel production process for each chosen process. Determine the batch cycle time and overall production timeline.</a:t>
          </a:r>
        </a:p>
      </dsp:txBody>
      <dsp:txXfrm>
        <a:off x="1183086" y="1159401"/>
        <a:ext cx="2276207" cy="965664"/>
      </dsp:txXfrm>
    </dsp:sp>
    <dsp:sp modelId="{577F217F-B81A-4D2D-9EE7-8CCD22C1BC26}">
      <dsp:nvSpPr>
        <dsp:cNvPr id="0" name=""/>
        <dsp:cNvSpPr/>
      </dsp:nvSpPr>
      <dsp:spPr>
        <a:xfrm>
          <a:off x="3855906" y="1159401"/>
          <a:ext cx="965664" cy="965664"/>
        </a:xfrm>
        <a:prstGeom prst="ellipse">
          <a:avLst/>
        </a:prstGeom>
        <a:solidFill>
          <a:schemeClr val="accent2">
            <a:hueOff val="651485"/>
            <a:satOff val="-10511"/>
            <a:lumOff val="-1830"/>
            <a:alphaOff val="0"/>
          </a:schemeClr>
        </a:solidFill>
        <a:ln>
          <a:noFill/>
        </a:ln>
        <a:effectLst/>
      </dsp:spPr>
      <dsp:style>
        <a:lnRef idx="0">
          <a:scrgbClr r="0" g="0" b="0"/>
        </a:lnRef>
        <a:fillRef idx="1">
          <a:scrgbClr r="0" g="0" b="0"/>
        </a:fillRef>
        <a:effectRef idx="0">
          <a:scrgbClr r="0" g="0" b="0"/>
        </a:effectRef>
        <a:fontRef idx="minor"/>
      </dsp:style>
    </dsp:sp>
    <dsp:sp modelId="{F2F6A732-F8FD-40D4-9A85-24FDD7215D03}">
      <dsp:nvSpPr>
        <dsp:cNvPr id="0" name=""/>
        <dsp:cNvSpPr/>
      </dsp:nvSpPr>
      <dsp:spPr>
        <a:xfrm>
          <a:off x="4058695" y="1362191"/>
          <a:ext cx="560085" cy="560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70C906-55CF-4AFA-BB45-9F468F918CDB}">
      <dsp:nvSpPr>
        <dsp:cNvPr id="0" name=""/>
        <dsp:cNvSpPr/>
      </dsp:nvSpPr>
      <dsp:spPr>
        <a:xfrm>
          <a:off x="5028498" y="1159401"/>
          <a:ext cx="2276207" cy="965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Equipment Specification:</a:t>
          </a:r>
          <a:r>
            <a:rPr lang="en-US" sz="1100" kern="1200"/>
            <a:t> Compile a list of equipment required for each process, specifying the equipment's specifications, such as size, capacity, and functionality.</a:t>
          </a:r>
        </a:p>
      </dsp:txBody>
      <dsp:txXfrm>
        <a:off x="5028498" y="1159401"/>
        <a:ext cx="2276207" cy="965664"/>
      </dsp:txXfrm>
    </dsp:sp>
    <dsp:sp modelId="{76847603-0450-4A15-8307-7756C20197F3}">
      <dsp:nvSpPr>
        <dsp:cNvPr id="0" name=""/>
        <dsp:cNvSpPr/>
      </dsp:nvSpPr>
      <dsp:spPr>
        <a:xfrm>
          <a:off x="10493" y="2995574"/>
          <a:ext cx="965664" cy="965664"/>
        </a:xfrm>
        <a:prstGeom prst="ellipse">
          <a:avLst/>
        </a:prstGeom>
        <a:solidFill>
          <a:schemeClr val="accent2">
            <a:hueOff val="1302969"/>
            <a:satOff val="-21023"/>
            <a:lumOff val="-3660"/>
            <a:alphaOff val="0"/>
          </a:schemeClr>
        </a:solidFill>
        <a:ln>
          <a:noFill/>
        </a:ln>
        <a:effectLst/>
      </dsp:spPr>
      <dsp:style>
        <a:lnRef idx="0">
          <a:scrgbClr r="0" g="0" b="0"/>
        </a:lnRef>
        <a:fillRef idx="1">
          <a:scrgbClr r="0" g="0" b="0"/>
        </a:fillRef>
        <a:effectRef idx="0">
          <a:scrgbClr r="0" g="0" b="0"/>
        </a:effectRef>
        <a:fontRef idx="minor"/>
      </dsp:style>
    </dsp:sp>
    <dsp:sp modelId="{C2A2FE0F-63F5-40B3-86CA-00287186F44D}">
      <dsp:nvSpPr>
        <dsp:cNvPr id="0" name=""/>
        <dsp:cNvSpPr/>
      </dsp:nvSpPr>
      <dsp:spPr>
        <a:xfrm>
          <a:off x="213283" y="3198363"/>
          <a:ext cx="560085" cy="560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3C5994-8B41-48DC-957F-31250F5F5971}">
      <dsp:nvSpPr>
        <dsp:cNvPr id="0" name=""/>
        <dsp:cNvSpPr/>
      </dsp:nvSpPr>
      <dsp:spPr>
        <a:xfrm>
          <a:off x="1183086" y="2995574"/>
          <a:ext cx="2276207" cy="965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Plant Cost Estimation:</a:t>
          </a:r>
          <a:r>
            <a:rPr lang="en-US" sz="1100" kern="1200"/>
            <a:t> Estimate the total plant cost for each process. This should include the costs associated with procuring or fabricating necessary equipment, infrastructure, and facilities.</a:t>
          </a:r>
        </a:p>
      </dsp:txBody>
      <dsp:txXfrm>
        <a:off x="1183086" y="2995574"/>
        <a:ext cx="2276207" cy="965664"/>
      </dsp:txXfrm>
    </dsp:sp>
    <dsp:sp modelId="{94EA663E-EEB7-4D53-A289-DFB49A4411DC}">
      <dsp:nvSpPr>
        <dsp:cNvPr id="0" name=""/>
        <dsp:cNvSpPr/>
      </dsp:nvSpPr>
      <dsp:spPr>
        <a:xfrm>
          <a:off x="3855906" y="2995574"/>
          <a:ext cx="965664" cy="965664"/>
        </a:xfrm>
        <a:prstGeom prst="ellipse">
          <a:avLst/>
        </a:prstGeom>
        <a:solidFill>
          <a:schemeClr val="accent2">
            <a:hueOff val="1954454"/>
            <a:satOff val="-31534"/>
            <a:lumOff val="-5490"/>
            <a:alphaOff val="0"/>
          </a:schemeClr>
        </a:solidFill>
        <a:ln>
          <a:noFill/>
        </a:ln>
        <a:effectLst/>
      </dsp:spPr>
      <dsp:style>
        <a:lnRef idx="0">
          <a:scrgbClr r="0" g="0" b="0"/>
        </a:lnRef>
        <a:fillRef idx="1">
          <a:scrgbClr r="0" g="0" b="0"/>
        </a:fillRef>
        <a:effectRef idx="0">
          <a:scrgbClr r="0" g="0" b="0"/>
        </a:effectRef>
        <a:fontRef idx="minor"/>
      </dsp:style>
    </dsp:sp>
    <dsp:sp modelId="{BA3A47FC-9E4B-4B27-9566-69D1C8DCB6F5}">
      <dsp:nvSpPr>
        <dsp:cNvPr id="0" name=""/>
        <dsp:cNvSpPr/>
      </dsp:nvSpPr>
      <dsp:spPr>
        <a:xfrm>
          <a:off x="4058695" y="3198363"/>
          <a:ext cx="560085" cy="5600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807D0C-CCCA-43F7-9AEC-218FB19F5AFB}">
      <dsp:nvSpPr>
        <dsp:cNvPr id="0" name=""/>
        <dsp:cNvSpPr/>
      </dsp:nvSpPr>
      <dsp:spPr>
        <a:xfrm>
          <a:off x="5028498" y="2995574"/>
          <a:ext cx="2276207" cy="965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Manufacturing Cost Estimation:</a:t>
          </a:r>
          <a:r>
            <a:rPr lang="en-US" sz="1100" kern="1200"/>
            <a:t> Calculate the manufacturing costs for each process based on unit prices of raw materials, energy, labor, and other factors. Consider depreciation, repair, interest and tax costs</a:t>
          </a:r>
        </a:p>
      </dsp:txBody>
      <dsp:txXfrm>
        <a:off x="5028498" y="2995574"/>
        <a:ext cx="2276207" cy="9656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A03724-F6C6-4F3D-98F2-C4F94CC15BB6}">
      <dsp:nvSpPr>
        <dsp:cNvPr id="0" name=""/>
        <dsp:cNvSpPr/>
      </dsp:nvSpPr>
      <dsp:spPr>
        <a:xfrm>
          <a:off x="0" y="694"/>
          <a:ext cx="8116613" cy="16259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1EBFF9-0778-4947-8B99-EB89BAF5E05C}">
      <dsp:nvSpPr>
        <dsp:cNvPr id="0" name=""/>
        <dsp:cNvSpPr/>
      </dsp:nvSpPr>
      <dsp:spPr>
        <a:xfrm>
          <a:off x="491834" y="366522"/>
          <a:ext cx="894245" cy="894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1332A9-0850-4EEB-8341-9B37798C8A6F}">
      <dsp:nvSpPr>
        <dsp:cNvPr id="0" name=""/>
        <dsp:cNvSpPr/>
      </dsp:nvSpPr>
      <dsp:spPr>
        <a:xfrm>
          <a:off x="1877914" y="694"/>
          <a:ext cx="6238698" cy="162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74" tIns="172074" rIns="172074" bIns="172074" numCol="1" spcCol="1270" anchor="ctr" anchorCtr="0">
          <a:noAutofit/>
        </a:bodyPr>
        <a:lstStyle/>
        <a:p>
          <a:pPr marL="0" lvl="0" indent="0" algn="l" defTabSz="711200">
            <a:lnSpc>
              <a:spcPct val="100000"/>
            </a:lnSpc>
            <a:spcBef>
              <a:spcPct val="0"/>
            </a:spcBef>
            <a:spcAft>
              <a:spcPct val="35000"/>
            </a:spcAft>
            <a:buNone/>
          </a:pPr>
          <a:r>
            <a:rPr lang="en-US" sz="1600" b="1" kern="1200"/>
            <a:t>Comparison of Biodiesel Production Processes</a:t>
          </a:r>
          <a:r>
            <a:rPr lang="en-US" sz="1600" kern="1200"/>
            <a:t>: The research compares three biodiesel production processes - alkali catalyst, soluble enzyme catalyst, and immobilized enzyme catalyst - with a focus on economic assessments.</a:t>
          </a:r>
        </a:p>
      </dsp:txBody>
      <dsp:txXfrm>
        <a:off x="1877914" y="694"/>
        <a:ext cx="6238698" cy="1625900"/>
      </dsp:txXfrm>
    </dsp:sp>
    <dsp:sp modelId="{8CAA39CB-4EF7-4B40-833A-F3362708F535}">
      <dsp:nvSpPr>
        <dsp:cNvPr id="0" name=""/>
        <dsp:cNvSpPr/>
      </dsp:nvSpPr>
      <dsp:spPr>
        <a:xfrm>
          <a:off x="0" y="2033069"/>
          <a:ext cx="8116613" cy="16259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424228-03E7-4031-8B65-B22EC25995CE}">
      <dsp:nvSpPr>
        <dsp:cNvPr id="0" name=""/>
        <dsp:cNvSpPr/>
      </dsp:nvSpPr>
      <dsp:spPr>
        <a:xfrm>
          <a:off x="491834" y="2398897"/>
          <a:ext cx="894245" cy="8942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708E4-C8F9-4475-9363-8DCE6B36C7A3}">
      <dsp:nvSpPr>
        <dsp:cNvPr id="0" name=""/>
        <dsp:cNvSpPr/>
      </dsp:nvSpPr>
      <dsp:spPr>
        <a:xfrm>
          <a:off x="1877914" y="2033069"/>
          <a:ext cx="6238698" cy="162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74" tIns="172074" rIns="172074" bIns="172074" numCol="1" spcCol="1270" anchor="ctr" anchorCtr="0">
          <a:noAutofit/>
        </a:bodyPr>
        <a:lstStyle/>
        <a:p>
          <a:pPr marL="0" lvl="0" indent="0" algn="l" defTabSz="711200">
            <a:lnSpc>
              <a:spcPct val="100000"/>
            </a:lnSpc>
            <a:spcBef>
              <a:spcPct val="0"/>
            </a:spcBef>
            <a:spcAft>
              <a:spcPct val="35000"/>
            </a:spcAft>
            <a:buNone/>
          </a:pPr>
          <a:r>
            <a:rPr lang="en-US" sz="1600" b="1" kern="1200"/>
            <a:t>Cost Analysis</a:t>
          </a:r>
          <a:r>
            <a:rPr lang="en-US" sz="1600" kern="1200"/>
            <a:t>: The study evaluates the costs involved in each production process, including equipment costs, plant investment, and manufacturing costs, highlighting that alkali catalyst production is generally more cost-effective.</a:t>
          </a:r>
        </a:p>
      </dsp:txBody>
      <dsp:txXfrm>
        <a:off x="1877914" y="2033069"/>
        <a:ext cx="6238698" cy="1625900"/>
      </dsp:txXfrm>
    </dsp:sp>
    <dsp:sp modelId="{B90B4283-53F0-469E-815F-3132A53E57BF}">
      <dsp:nvSpPr>
        <dsp:cNvPr id="0" name=""/>
        <dsp:cNvSpPr/>
      </dsp:nvSpPr>
      <dsp:spPr>
        <a:xfrm>
          <a:off x="0" y="4065445"/>
          <a:ext cx="8116613" cy="16259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A90974-457F-4681-9040-D5A31A3F1D41}">
      <dsp:nvSpPr>
        <dsp:cNvPr id="0" name=""/>
        <dsp:cNvSpPr/>
      </dsp:nvSpPr>
      <dsp:spPr>
        <a:xfrm>
          <a:off x="491834" y="4431272"/>
          <a:ext cx="894245" cy="894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959896-A29A-4BE7-B8BC-FACD94579CD9}">
      <dsp:nvSpPr>
        <dsp:cNvPr id="0" name=""/>
        <dsp:cNvSpPr/>
      </dsp:nvSpPr>
      <dsp:spPr>
        <a:xfrm>
          <a:off x="1877914" y="4065445"/>
          <a:ext cx="6238698" cy="162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74" tIns="172074" rIns="172074" bIns="172074" numCol="1" spcCol="1270" anchor="ctr" anchorCtr="0">
          <a:noAutofit/>
        </a:bodyPr>
        <a:lstStyle/>
        <a:p>
          <a:pPr marL="0" lvl="0" indent="0" algn="l" defTabSz="711200">
            <a:lnSpc>
              <a:spcPct val="100000"/>
            </a:lnSpc>
            <a:spcBef>
              <a:spcPct val="0"/>
            </a:spcBef>
            <a:spcAft>
              <a:spcPct val="35000"/>
            </a:spcAft>
            <a:buNone/>
          </a:pPr>
          <a:r>
            <a:rPr lang="en-US" sz="1600" b="1" kern="1200"/>
            <a:t>Significance of Enzymatic Biodiesel Production</a:t>
          </a:r>
          <a:r>
            <a:rPr lang="en-US" sz="1600" kern="1200"/>
            <a:t>: The research underscores the potential advantages of enzymatic transesterification for biodiesel production, despite higher costs, and suggests that further developments in enzymatic processes may enhance competitiveness in the future.</a:t>
          </a:r>
        </a:p>
      </dsp:txBody>
      <dsp:txXfrm>
        <a:off x="1877914" y="4065445"/>
        <a:ext cx="6238698" cy="16259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25956-82FA-4543-A704-7456613C8C92}">
      <dsp:nvSpPr>
        <dsp:cNvPr id="0" name=""/>
        <dsp:cNvSpPr/>
      </dsp:nvSpPr>
      <dsp:spPr>
        <a:xfrm>
          <a:off x="0" y="416213"/>
          <a:ext cx="7315200" cy="76985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Biodiesel production costs: Alkali catalyst process had the lowest cost at $1166.67/tonne, while soluble enzyme catalyst was the highest at $7821.37/tonne due to expensive enzymes and longer reaction times. Immobilized enzyme catalyst fell in between at $2414.63/tonne.</a:t>
          </a:r>
          <a:endParaRPr lang="en-US" sz="1400" kern="1200"/>
        </a:p>
      </dsp:txBody>
      <dsp:txXfrm>
        <a:off x="37581" y="453794"/>
        <a:ext cx="7240038" cy="694697"/>
      </dsp:txXfrm>
    </dsp:sp>
    <dsp:sp modelId="{233F36ED-E39A-4612-BDE5-9C4D23FDB9CE}">
      <dsp:nvSpPr>
        <dsp:cNvPr id="0" name=""/>
        <dsp:cNvSpPr/>
      </dsp:nvSpPr>
      <dsp:spPr>
        <a:xfrm>
          <a:off x="0" y="1226393"/>
          <a:ext cx="7315200" cy="76985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Comparison: Previous studies focused on chemical catalyst processes like KOH, reporting lower costs than biological catalysts.</a:t>
          </a:r>
          <a:endParaRPr lang="en-US" sz="1400" kern="1200"/>
        </a:p>
      </dsp:txBody>
      <dsp:txXfrm>
        <a:off x="37581" y="1263974"/>
        <a:ext cx="7240038" cy="694697"/>
      </dsp:txXfrm>
    </dsp:sp>
    <dsp:sp modelId="{04D528E3-FE55-436D-9CEC-CD93D1A73820}">
      <dsp:nvSpPr>
        <dsp:cNvPr id="0" name=""/>
        <dsp:cNvSpPr/>
      </dsp:nvSpPr>
      <dsp:spPr>
        <a:xfrm>
          <a:off x="0" y="2036573"/>
          <a:ext cx="7315200" cy="76985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Plant costs: Immobilized enzyme catalyst process had a 57.18% higher plant cost than alkali catalyst and 0.40% higher than soluble enzyme catalyst due to longer process times.</a:t>
          </a:r>
          <a:endParaRPr lang="en-US" sz="1400" kern="1200"/>
        </a:p>
      </dsp:txBody>
      <dsp:txXfrm>
        <a:off x="37581" y="2074154"/>
        <a:ext cx="7240038" cy="694697"/>
      </dsp:txXfrm>
    </dsp:sp>
    <dsp:sp modelId="{172BBABF-A485-41B0-8775-0095C9029BFE}">
      <dsp:nvSpPr>
        <dsp:cNvPr id="0" name=""/>
        <dsp:cNvSpPr/>
      </dsp:nvSpPr>
      <dsp:spPr>
        <a:xfrm>
          <a:off x="0" y="2846754"/>
          <a:ext cx="7315200" cy="76985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Manufacturing costs: Immobilized enzyme catalyst process cost 206.96% more than alkali catalyst but 323.9% less than soluble enzyme catalyst, mainly due to enzyme reusability.</a:t>
          </a:r>
          <a:endParaRPr lang="en-US" sz="1400" kern="1200"/>
        </a:p>
      </dsp:txBody>
      <dsp:txXfrm>
        <a:off x="37581" y="2884335"/>
        <a:ext cx="7240038" cy="694697"/>
      </dsp:txXfrm>
    </dsp:sp>
    <dsp:sp modelId="{A90A00A6-0635-4047-B606-7E739CF3E45C}">
      <dsp:nvSpPr>
        <dsp:cNvPr id="0" name=""/>
        <dsp:cNvSpPr/>
      </dsp:nvSpPr>
      <dsp:spPr>
        <a:xfrm>
          <a:off x="0" y="3656934"/>
          <a:ext cx="7315200" cy="76985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Future potential: Advancements in white biotechnology may reduce enzyme costs, making enzymatic biodiesel production more competitive.</a:t>
          </a:r>
          <a:endParaRPr lang="en-US" sz="1400" kern="1200"/>
        </a:p>
      </dsp:txBody>
      <dsp:txXfrm>
        <a:off x="37581" y="3694515"/>
        <a:ext cx="7240038" cy="6946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F09CA-9E7B-4BD1-9D7B-9269D3BD5EE5}">
      <dsp:nvSpPr>
        <dsp:cNvPr id="0" name=""/>
        <dsp:cNvSpPr/>
      </dsp:nvSpPr>
      <dsp:spPr>
        <a:xfrm>
          <a:off x="1463040" y="625"/>
          <a:ext cx="5852160" cy="812601"/>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548" tIns="206401" rIns="113548" bIns="206401" numCol="1" spcCol="1270" anchor="ctr" anchorCtr="0">
          <a:noAutofit/>
        </a:bodyPr>
        <a:lstStyle/>
        <a:p>
          <a:pPr marL="0" lvl="0" indent="0" algn="l" defTabSz="622300">
            <a:lnSpc>
              <a:spcPct val="90000"/>
            </a:lnSpc>
            <a:spcBef>
              <a:spcPct val="0"/>
            </a:spcBef>
            <a:spcAft>
              <a:spcPct val="35000"/>
            </a:spcAft>
            <a:buNone/>
          </a:pPr>
          <a:r>
            <a:rPr lang="en-US" sz="1400" kern="1200"/>
            <a:t>Enzyme Cost Reduction: Explore cost-saving strategies in lipase enzyme production.</a:t>
          </a:r>
        </a:p>
      </dsp:txBody>
      <dsp:txXfrm>
        <a:off x="1463040" y="625"/>
        <a:ext cx="5852160" cy="812601"/>
      </dsp:txXfrm>
    </dsp:sp>
    <dsp:sp modelId="{123B2DAE-3AF3-4F98-BEFA-630382DA6CDE}">
      <dsp:nvSpPr>
        <dsp:cNvPr id="0" name=""/>
        <dsp:cNvSpPr/>
      </dsp:nvSpPr>
      <dsp:spPr>
        <a:xfrm>
          <a:off x="0" y="625"/>
          <a:ext cx="1463040" cy="812601"/>
        </a:xfrm>
        <a:prstGeom prst="rect">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7419" tIns="80267" rIns="77419" bIns="80267" numCol="1" spcCol="1270" anchor="ctr" anchorCtr="0">
          <a:noAutofit/>
        </a:bodyPr>
        <a:lstStyle/>
        <a:p>
          <a:pPr marL="0" lvl="0" indent="0" algn="ctr" defTabSz="755650">
            <a:lnSpc>
              <a:spcPct val="90000"/>
            </a:lnSpc>
            <a:spcBef>
              <a:spcPct val="0"/>
            </a:spcBef>
            <a:spcAft>
              <a:spcPct val="35000"/>
            </a:spcAft>
            <a:buNone/>
          </a:pPr>
          <a:r>
            <a:rPr lang="en-US" sz="1700" kern="1200"/>
            <a:t>Explore</a:t>
          </a:r>
        </a:p>
      </dsp:txBody>
      <dsp:txXfrm>
        <a:off x="0" y="625"/>
        <a:ext cx="1463040" cy="812601"/>
      </dsp:txXfrm>
    </dsp:sp>
    <dsp:sp modelId="{5739A9FA-927D-4F4B-BA5F-00B83B806364}">
      <dsp:nvSpPr>
        <dsp:cNvPr id="0" name=""/>
        <dsp:cNvSpPr/>
      </dsp:nvSpPr>
      <dsp:spPr>
        <a:xfrm>
          <a:off x="1463040" y="861982"/>
          <a:ext cx="5852160" cy="812601"/>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548" tIns="206401" rIns="113548" bIns="206401" numCol="1" spcCol="1270" anchor="ctr" anchorCtr="0">
          <a:noAutofit/>
        </a:bodyPr>
        <a:lstStyle/>
        <a:p>
          <a:pPr marL="0" lvl="0" indent="0" algn="l" defTabSz="622300">
            <a:lnSpc>
              <a:spcPct val="90000"/>
            </a:lnSpc>
            <a:spcBef>
              <a:spcPct val="0"/>
            </a:spcBef>
            <a:spcAft>
              <a:spcPct val="35000"/>
            </a:spcAft>
            <a:buNone/>
          </a:pPr>
          <a:r>
            <a:rPr lang="en-US" sz="1400" kern="1200"/>
            <a:t>Life Cycle Assessment (LCA): Evaluate the environmental impact of enzymatic biodiesel production.</a:t>
          </a:r>
        </a:p>
      </dsp:txBody>
      <dsp:txXfrm>
        <a:off x="1463040" y="861982"/>
        <a:ext cx="5852160" cy="812601"/>
      </dsp:txXfrm>
    </dsp:sp>
    <dsp:sp modelId="{7BC5BAC4-95BB-4505-8998-6F08DC48AC4E}">
      <dsp:nvSpPr>
        <dsp:cNvPr id="0" name=""/>
        <dsp:cNvSpPr/>
      </dsp:nvSpPr>
      <dsp:spPr>
        <a:xfrm>
          <a:off x="0" y="861982"/>
          <a:ext cx="1463040" cy="812601"/>
        </a:xfrm>
        <a:prstGeom prst="rect">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7419" tIns="80267" rIns="77419" bIns="80267" numCol="1" spcCol="1270" anchor="ctr" anchorCtr="0">
          <a:noAutofit/>
        </a:bodyPr>
        <a:lstStyle/>
        <a:p>
          <a:pPr marL="0" lvl="0" indent="0" algn="ctr" defTabSz="755650">
            <a:lnSpc>
              <a:spcPct val="90000"/>
            </a:lnSpc>
            <a:spcBef>
              <a:spcPct val="0"/>
            </a:spcBef>
            <a:spcAft>
              <a:spcPct val="35000"/>
            </a:spcAft>
            <a:buNone/>
          </a:pPr>
          <a:r>
            <a:rPr lang="en-US" sz="1700" kern="1200"/>
            <a:t>Evaluate</a:t>
          </a:r>
        </a:p>
      </dsp:txBody>
      <dsp:txXfrm>
        <a:off x="0" y="861982"/>
        <a:ext cx="1463040" cy="812601"/>
      </dsp:txXfrm>
    </dsp:sp>
    <dsp:sp modelId="{EFE4A062-B99E-4FB8-99E4-A754299FB779}">
      <dsp:nvSpPr>
        <dsp:cNvPr id="0" name=""/>
        <dsp:cNvSpPr/>
      </dsp:nvSpPr>
      <dsp:spPr>
        <a:xfrm>
          <a:off x="1463040" y="1723340"/>
          <a:ext cx="5852160" cy="812601"/>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548" tIns="206401" rIns="113548" bIns="206401" numCol="1" spcCol="1270" anchor="ctr" anchorCtr="0">
          <a:noAutofit/>
        </a:bodyPr>
        <a:lstStyle/>
        <a:p>
          <a:pPr marL="0" lvl="0" indent="0" algn="l" defTabSz="622300">
            <a:lnSpc>
              <a:spcPct val="90000"/>
            </a:lnSpc>
            <a:spcBef>
              <a:spcPct val="0"/>
            </a:spcBef>
            <a:spcAft>
              <a:spcPct val="35000"/>
            </a:spcAft>
            <a:buNone/>
          </a:pPr>
          <a:r>
            <a:rPr lang="en-US" sz="1400" kern="1200"/>
            <a:t>Market Analysis: Analyze biodiesel market trends and demand.</a:t>
          </a:r>
        </a:p>
      </dsp:txBody>
      <dsp:txXfrm>
        <a:off x="1463040" y="1723340"/>
        <a:ext cx="5852160" cy="812601"/>
      </dsp:txXfrm>
    </dsp:sp>
    <dsp:sp modelId="{9452A647-BCDC-4976-8383-86377F527B21}">
      <dsp:nvSpPr>
        <dsp:cNvPr id="0" name=""/>
        <dsp:cNvSpPr/>
      </dsp:nvSpPr>
      <dsp:spPr>
        <a:xfrm>
          <a:off x="0" y="1723340"/>
          <a:ext cx="1463040" cy="812601"/>
        </a:xfrm>
        <a:prstGeom prst="rect">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7419" tIns="80267" rIns="77419" bIns="80267" numCol="1" spcCol="1270" anchor="ctr" anchorCtr="0">
          <a:noAutofit/>
        </a:bodyPr>
        <a:lstStyle/>
        <a:p>
          <a:pPr marL="0" lvl="0" indent="0" algn="ctr" defTabSz="755650">
            <a:lnSpc>
              <a:spcPct val="90000"/>
            </a:lnSpc>
            <a:spcBef>
              <a:spcPct val="0"/>
            </a:spcBef>
            <a:spcAft>
              <a:spcPct val="35000"/>
            </a:spcAft>
            <a:buNone/>
          </a:pPr>
          <a:r>
            <a:rPr lang="en-US" sz="1700" kern="1200"/>
            <a:t>Market</a:t>
          </a:r>
        </a:p>
      </dsp:txBody>
      <dsp:txXfrm>
        <a:off x="0" y="1723340"/>
        <a:ext cx="1463040" cy="812601"/>
      </dsp:txXfrm>
    </dsp:sp>
    <dsp:sp modelId="{35C6EDEB-CACE-4DB2-AF3B-30336EDC1440}">
      <dsp:nvSpPr>
        <dsp:cNvPr id="0" name=""/>
        <dsp:cNvSpPr/>
      </dsp:nvSpPr>
      <dsp:spPr>
        <a:xfrm>
          <a:off x="1463040" y="2584698"/>
          <a:ext cx="5852160" cy="812601"/>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548" tIns="206401" rIns="113548" bIns="206401" numCol="1" spcCol="1270" anchor="ctr" anchorCtr="0">
          <a:noAutofit/>
        </a:bodyPr>
        <a:lstStyle/>
        <a:p>
          <a:pPr marL="0" lvl="0" indent="0" algn="l" defTabSz="622300">
            <a:lnSpc>
              <a:spcPct val="90000"/>
            </a:lnSpc>
            <a:spcBef>
              <a:spcPct val="0"/>
            </a:spcBef>
            <a:spcAft>
              <a:spcPct val="35000"/>
            </a:spcAft>
            <a:buNone/>
          </a:pPr>
          <a:r>
            <a:rPr lang="en-US" sz="1400" kern="1200"/>
            <a:t>Alternative Feedstocks: Investigate the use of non-traditional feedstocks.</a:t>
          </a:r>
        </a:p>
      </dsp:txBody>
      <dsp:txXfrm>
        <a:off x="1463040" y="2584698"/>
        <a:ext cx="5852160" cy="812601"/>
      </dsp:txXfrm>
    </dsp:sp>
    <dsp:sp modelId="{6D084F89-754B-46CF-8B4B-EBC4FA547152}">
      <dsp:nvSpPr>
        <dsp:cNvPr id="0" name=""/>
        <dsp:cNvSpPr/>
      </dsp:nvSpPr>
      <dsp:spPr>
        <a:xfrm>
          <a:off x="0" y="2584698"/>
          <a:ext cx="1463040" cy="812601"/>
        </a:xfrm>
        <a:prstGeom prst="rect">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7419" tIns="80267" rIns="77419" bIns="80267" numCol="1" spcCol="1270" anchor="ctr" anchorCtr="0">
          <a:noAutofit/>
        </a:bodyPr>
        <a:lstStyle/>
        <a:p>
          <a:pPr marL="0" lvl="0" indent="0" algn="ctr" defTabSz="755650">
            <a:lnSpc>
              <a:spcPct val="90000"/>
            </a:lnSpc>
            <a:spcBef>
              <a:spcPct val="0"/>
            </a:spcBef>
            <a:spcAft>
              <a:spcPct val="35000"/>
            </a:spcAft>
            <a:buNone/>
          </a:pPr>
          <a:r>
            <a:rPr lang="en-US" sz="1700" kern="1200"/>
            <a:t>Investigate</a:t>
          </a:r>
        </a:p>
      </dsp:txBody>
      <dsp:txXfrm>
        <a:off x="0" y="2584698"/>
        <a:ext cx="1463040" cy="812601"/>
      </dsp:txXfrm>
    </dsp:sp>
    <dsp:sp modelId="{59D19C93-3BC0-4DFA-AB0E-80868995F6E4}">
      <dsp:nvSpPr>
        <dsp:cNvPr id="0" name=""/>
        <dsp:cNvSpPr/>
      </dsp:nvSpPr>
      <dsp:spPr>
        <a:xfrm>
          <a:off x="1463040" y="3446055"/>
          <a:ext cx="5852160" cy="812601"/>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548" tIns="206401" rIns="113548" bIns="206401" numCol="1" spcCol="1270" anchor="ctr" anchorCtr="0">
          <a:noAutofit/>
        </a:bodyPr>
        <a:lstStyle/>
        <a:p>
          <a:pPr marL="0" lvl="0" indent="0" algn="l" defTabSz="622300">
            <a:lnSpc>
              <a:spcPct val="90000"/>
            </a:lnSpc>
            <a:spcBef>
              <a:spcPct val="0"/>
            </a:spcBef>
            <a:spcAft>
              <a:spcPct val="35000"/>
            </a:spcAft>
            <a:buNone/>
          </a:pPr>
          <a:r>
            <a:rPr lang="en-US" sz="1400" kern="1200"/>
            <a:t>Collaborative Research: Foster partnerships for research and development.</a:t>
          </a:r>
        </a:p>
      </dsp:txBody>
      <dsp:txXfrm>
        <a:off x="1463040" y="3446055"/>
        <a:ext cx="5852160" cy="812601"/>
      </dsp:txXfrm>
    </dsp:sp>
    <dsp:sp modelId="{0936B984-81C9-43E4-8A8A-03DE230BF762}">
      <dsp:nvSpPr>
        <dsp:cNvPr id="0" name=""/>
        <dsp:cNvSpPr/>
      </dsp:nvSpPr>
      <dsp:spPr>
        <a:xfrm>
          <a:off x="0" y="3446055"/>
          <a:ext cx="1463040" cy="812601"/>
        </a:xfrm>
        <a:prstGeom prst="rect">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7419" tIns="80267" rIns="77419" bIns="80267" numCol="1" spcCol="1270" anchor="ctr" anchorCtr="0">
          <a:noAutofit/>
        </a:bodyPr>
        <a:lstStyle/>
        <a:p>
          <a:pPr marL="0" lvl="0" indent="0" algn="ctr" defTabSz="755650">
            <a:lnSpc>
              <a:spcPct val="90000"/>
            </a:lnSpc>
            <a:spcBef>
              <a:spcPct val="0"/>
            </a:spcBef>
            <a:spcAft>
              <a:spcPct val="35000"/>
            </a:spcAft>
            <a:buNone/>
          </a:pPr>
          <a:r>
            <a:rPr lang="en-US" sz="1700" kern="1200"/>
            <a:t>Foster</a:t>
          </a:r>
        </a:p>
      </dsp:txBody>
      <dsp:txXfrm>
        <a:off x="0" y="3446055"/>
        <a:ext cx="1463040" cy="812601"/>
      </dsp:txXfrm>
    </dsp:sp>
    <dsp:sp modelId="{B05E0F84-2CF4-496C-AA69-453C117D763B}">
      <dsp:nvSpPr>
        <dsp:cNvPr id="0" name=""/>
        <dsp:cNvSpPr/>
      </dsp:nvSpPr>
      <dsp:spPr>
        <a:xfrm>
          <a:off x="1463040" y="4307413"/>
          <a:ext cx="5852160" cy="812601"/>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548" tIns="206401" rIns="113548" bIns="206401" numCol="1" spcCol="1270" anchor="ctr" anchorCtr="0">
          <a:noAutofit/>
        </a:bodyPr>
        <a:lstStyle/>
        <a:p>
          <a:pPr marL="0" lvl="0" indent="0" algn="l" defTabSz="622300">
            <a:lnSpc>
              <a:spcPct val="90000"/>
            </a:lnSpc>
            <a:spcBef>
              <a:spcPct val="0"/>
            </a:spcBef>
            <a:spcAft>
              <a:spcPct val="35000"/>
            </a:spcAft>
            <a:buNone/>
          </a:pPr>
          <a:r>
            <a:rPr lang="en-US" sz="1400" kern="1200"/>
            <a:t>Education and Outreach: Raise awareness and understanding of enzymatic biodiesel production.</a:t>
          </a:r>
        </a:p>
      </dsp:txBody>
      <dsp:txXfrm>
        <a:off x="1463040" y="4307413"/>
        <a:ext cx="5852160" cy="812601"/>
      </dsp:txXfrm>
    </dsp:sp>
    <dsp:sp modelId="{ED3DEE87-8F79-4015-92EA-DCF37FEB274E}">
      <dsp:nvSpPr>
        <dsp:cNvPr id="0" name=""/>
        <dsp:cNvSpPr/>
      </dsp:nvSpPr>
      <dsp:spPr>
        <a:xfrm>
          <a:off x="0" y="4307413"/>
          <a:ext cx="1463040" cy="812601"/>
        </a:xfrm>
        <a:prstGeom prst="rect">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7419" tIns="80267" rIns="77419" bIns="80267" numCol="1" spcCol="1270" anchor="ctr" anchorCtr="0">
          <a:noAutofit/>
        </a:bodyPr>
        <a:lstStyle/>
        <a:p>
          <a:pPr marL="0" lvl="0" indent="0" algn="ctr" defTabSz="755650">
            <a:lnSpc>
              <a:spcPct val="90000"/>
            </a:lnSpc>
            <a:spcBef>
              <a:spcPct val="0"/>
            </a:spcBef>
            <a:spcAft>
              <a:spcPct val="35000"/>
            </a:spcAft>
            <a:buNone/>
          </a:pPr>
          <a:r>
            <a:rPr lang="en-US" sz="1700" kern="1200"/>
            <a:t>Raise</a:t>
          </a:r>
        </a:p>
      </dsp:txBody>
      <dsp:txXfrm>
        <a:off x="0" y="4307413"/>
        <a:ext cx="1463040" cy="812601"/>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734952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10/2/2023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2578962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10/2/2023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4057612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1770636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dirty="0"/>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2810707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10/2/2023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3091961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5586B75A-687E-405C-8A0B-8D00578BA2C3}" type="datetimeFigureOut">
              <a:rPr lang="en-US" dirty="0"/>
              <a:pPr/>
              <a:t>10/2/2023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1513311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2" name="Date Placeholder 1"/>
          <p:cNvSpPr>
            <a:spLocks noGrp="1"/>
          </p:cNvSpPr>
          <p:nvPr>
            <p:ph type="dt" sz="half" idx="10"/>
          </p:nvPr>
        </p:nvSpPr>
        <p:spPr/>
        <p:txBody>
          <a:bodyPr/>
          <a:lstStyle/>
          <a:p>
            <a:fld id="{5586B75A-687E-405C-8A0B-8D00578BA2C3}" type="datetimeFigureOut">
              <a:rPr lang="en-US" dirty="0"/>
              <a:pPr/>
              <a:t>10/2/2023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613311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10/2/2023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2766476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10/2/2023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980159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dirty="0"/>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10/2/2023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2494457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dirty="0"/>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10/2/2023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845804187"/>
      </p:ext>
    </p:extLst>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audio" Target="../media/audio1.wav"/><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audio" Target="../media/audio10.wav"/><Relationship Id="rId5" Type="http://schemas.openxmlformats.org/officeDocument/2006/relationships/image" Target="../media/image28.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audio" Target="../media/audio11.wav"/><Relationship Id="rId5" Type="http://schemas.openxmlformats.org/officeDocument/2006/relationships/image" Target="../media/image28.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1.png"/><Relationship Id="rId7" Type="http://schemas.openxmlformats.org/officeDocument/2006/relationships/diagramColors" Target="../diagrams/colors7.xml"/><Relationship Id="rId2" Type="http://schemas.openxmlformats.org/officeDocument/2006/relationships/slideLayout" Target="../slideLayouts/slideLayout2.xml"/><Relationship Id="rId1" Type="http://schemas.openxmlformats.org/officeDocument/2006/relationships/audio" Target="../media/audio12.wav"/><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microsoft.com/office/2007/relationships/diagramDrawing" Target="../diagrams/drawing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13.wav"/><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14.wav"/><Relationship Id="rId6" Type="http://schemas.openxmlformats.org/officeDocument/2006/relationships/image" Target="../media/image28.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15.wav"/><Relationship Id="rId5" Type="http://schemas.openxmlformats.org/officeDocument/2006/relationships/image" Target="../media/image28.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diagramData" Target="../diagrams/data8.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audio" Target="../media/audio16.wav"/><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1.png"/><Relationship Id="rId7" Type="http://schemas.openxmlformats.org/officeDocument/2006/relationships/diagramColors" Target="../diagrams/colors9.xml"/><Relationship Id="rId2" Type="http://schemas.openxmlformats.org/officeDocument/2006/relationships/slideLayout" Target="../slideLayouts/slideLayout2.xml"/><Relationship Id="rId1" Type="http://schemas.openxmlformats.org/officeDocument/2006/relationships/audio" Target="../media/audio17.wav"/><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microsoft.com/office/2007/relationships/diagramDrawing" Target="../diagrams/drawing9.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audio" Target="../media/audio18.wav"/><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audio" Target="../media/audio2.wav"/><Relationship Id="rId6" Type="http://schemas.openxmlformats.org/officeDocument/2006/relationships/diagramLayout" Target="../diagrams/layout1.xml"/><Relationship Id="rId5" Type="http://schemas.openxmlformats.org/officeDocument/2006/relationships/diagramData" Target="../diagrams/data1.xml"/><Relationship Id="rId10" Type="http://schemas.microsoft.com/office/2007/relationships/diagramDrawing" Target="../diagrams/drawing1.xml"/><Relationship Id="rId4" Type="http://schemas.openxmlformats.org/officeDocument/2006/relationships/image" Target="../media/image4.sv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audio" Target="../media/audio3.wav"/><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audio" Target="../media/audio4.wav"/></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audio" Target="../media/audio5.wav"/><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diagramColors" Target="../diagrams/colors4.xml"/><Relationship Id="rId2" Type="http://schemas.openxmlformats.org/officeDocument/2006/relationships/slideLayout" Target="../slideLayouts/slideLayout2.xml"/><Relationship Id="rId1" Type="http://schemas.openxmlformats.org/officeDocument/2006/relationships/audio" Target="../media/audio6.wav"/><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microsoft.com/office/2007/relationships/diagramDrawing" Target="../diagrams/drawing4.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diagramColors" Target="../diagrams/colors5.xml"/><Relationship Id="rId2" Type="http://schemas.openxmlformats.org/officeDocument/2006/relationships/slideLayout" Target="../slideLayouts/slideLayout2.xml"/><Relationship Id="rId1" Type="http://schemas.openxmlformats.org/officeDocument/2006/relationships/audio" Target="../media/audio7.wav"/><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microsoft.com/office/2007/relationships/diagramDrawing" Target="../diagrams/drawing5.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4.png"/><Relationship Id="rId7" Type="http://schemas.openxmlformats.org/officeDocument/2006/relationships/diagramColors" Target="../diagrams/colors6.xml"/><Relationship Id="rId2" Type="http://schemas.openxmlformats.org/officeDocument/2006/relationships/slideLayout" Target="../slideLayouts/slideLayout2.xml"/><Relationship Id="rId1" Type="http://schemas.openxmlformats.org/officeDocument/2006/relationships/audio" Target="../media/audio8.wav"/><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microsoft.com/office/2007/relationships/diagramDrawing" Target="../diagrams/drawing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audio" Target="../media/audio9.wav"/><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F88F76-8C46-CA90-9A16-ED433D6CB50E}"/>
              </a:ext>
            </a:extLst>
          </p:cNvPr>
          <p:cNvSpPr>
            <a:spLocks noGrp="1"/>
          </p:cNvSpPr>
          <p:nvPr>
            <p:ph type="ctrTitle"/>
          </p:nvPr>
        </p:nvSpPr>
        <p:spPr>
          <a:xfrm>
            <a:off x="-101673" y="1106400"/>
            <a:ext cx="8268110" cy="2812186"/>
          </a:xfrm>
        </p:spPr>
        <p:txBody>
          <a:bodyPr>
            <a:normAutofit/>
          </a:bodyPr>
          <a:lstStyle/>
          <a:p>
            <a:pPr algn="ctr"/>
            <a:r>
              <a:rPr lang="en-US" sz="3600" b="1" i="1" dirty="0">
                <a:solidFill>
                  <a:schemeClr val="tx1"/>
                </a:solidFill>
                <a:ea typeface="+mj-lt"/>
                <a:cs typeface="+mj-lt"/>
              </a:rPr>
              <a:t>ECONOMIC ASSESSMENT OF BIODIESEL PRODUCTION : COMPARISON OF ALKALI AND BIOCATALYST PROCESS</a:t>
            </a:r>
            <a:endParaRPr lang="en-US" sz="3600" b="1" i="1" dirty="0">
              <a:solidFill>
                <a:schemeClr val="tx1"/>
              </a:solidFill>
            </a:endParaRPr>
          </a:p>
        </p:txBody>
      </p:sp>
      <p:sp>
        <p:nvSpPr>
          <p:cNvPr id="3" name="Subtitle 2">
            <a:extLst>
              <a:ext uri="{FF2B5EF4-FFF2-40B4-BE49-F238E27FC236}">
                <a16:creationId xmlns="" xmlns:a16="http://schemas.microsoft.com/office/drawing/2014/main" id="{436EA38B-1A10-05E0-DB8D-94D6EAB2378C}"/>
              </a:ext>
            </a:extLst>
          </p:cNvPr>
          <p:cNvSpPr>
            <a:spLocks noGrp="1"/>
          </p:cNvSpPr>
          <p:nvPr>
            <p:ph type="subTitle" idx="1"/>
          </p:nvPr>
        </p:nvSpPr>
        <p:spPr>
          <a:xfrm>
            <a:off x="93914" y="4972198"/>
            <a:ext cx="2785846" cy="628115"/>
          </a:xfrm>
        </p:spPr>
        <p:txBody>
          <a:bodyPr vert="horz" lIns="91440" tIns="45720" rIns="91440" bIns="45720" rtlCol="0" anchor="t">
            <a:noAutofit/>
          </a:bodyPr>
          <a:lstStyle/>
          <a:p>
            <a:r>
              <a:rPr lang="en-US" sz="1800" dirty="0">
                <a:solidFill>
                  <a:schemeClr val="tx1">
                    <a:lumMod val="65000"/>
                    <a:lumOff val="35000"/>
                  </a:schemeClr>
                </a:solidFill>
              </a:rPr>
              <a:t>DATE: 06/09/23</a:t>
            </a:r>
          </a:p>
          <a:p>
            <a:r>
              <a:rPr lang="en-US" sz="1800" dirty="0">
                <a:solidFill>
                  <a:schemeClr val="tx1">
                    <a:lumMod val="65000"/>
                    <a:lumOff val="35000"/>
                  </a:schemeClr>
                </a:solidFill>
              </a:rPr>
              <a:t>Presented by: Arushi Gupta</a:t>
            </a:r>
          </a:p>
          <a:p>
            <a:r>
              <a:rPr lang="en-US" sz="1800" dirty="0">
                <a:solidFill>
                  <a:schemeClr val="tx1">
                    <a:lumMod val="65000"/>
                    <a:lumOff val="35000"/>
                  </a:schemeClr>
                </a:solidFill>
              </a:rPr>
              <a:t>                              210107013</a:t>
            </a:r>
          </a:p>
          <a:p>
            <a:endParaRPr lang="en-US" sz="2400" dirty="0">
              <a:solidFill>
                <a:srgbClr val="545454">
                  <a:alpha val="80000"/>
                </a:srgbClr>
              </a:solidFill>
            </a:endParaRPr>
          </a:p>
        </p:txBody>
      </p:sp>
      <p:pic>
        <p:nvPicPr>
          <p:cNvPr id="5" name="Picture 4">
            <a:extLst>
              <a:ext uri="{FF2B5EF4-FFF2-40B4-BE49-F238E27FC236}">
                <a16:creationId xmlns="" xmlns:a16="http://schemas.microsoft.com/office/drawing/2014/main" id="{4FCFE60E-41D2-3251-EEE5-D98C994ED6D0}"/>
              </a:ext>
            </a:extLst>
          </p:cNvPr>
          <p:cNvPicPr>
            <a:picLocks noChangeAspect="1"/>
          </p:cNvPicPr>
          <p:nvPr/>
        </p:nvPicPr>
        <p:blipFill>
          <a:blip r:embed="rId3"/>
          <a:stretch>
            <a:fillRect/>
          </a:stretch>
        </p:blipFill>
        <p:spPr>
          <a:xfrm>
            <a:off x="8340299" y="835889"/>
            <a:ext cx="3857804" cy="5189187"/>
          </a:xfrm>
          <a:prstGeom prst="rect">
            <a:avLst/>
          </a:prstGeom>
        </p:spPr>
      </p:pic>
      <p:pic>
        <p:nvPicPr>
          <p:cNvPr id="6" name="Picture 5" descr="A logo with a symbol in the middle&#10;&#10;Description automatically generated">
            <a:extLst>
              <a:ext uri="{FF2B5EF4-FFF2-40B4-BE49-F238E27FC236}">
                <a16:creationId xmlns="" xmlns:a16="http://schemas.microsoft.com/office/drawing/2014/main" id="{8EA5FE10-DE4E-2F72-C571-15AA3C050D90}"/>
              </a:ext>
            </a:extLst>
          </p:cNvPr>
          <p:cNvPicPr>
            <a:picLocks noChangeAspect="1"/>
          </p:cNvPicPr>
          <p:nvPr/>
        </p:nvPicPr>
        <p:blipFill>
          <a:blip r:embed="rId4" cstate="print"/>
          <a:stretch>
            <a:fillRect/>
          </a:stretch>
        </p:blipFill>
        <p:spPr>
          <a:xfrm>
            <a:off x="87386" y="2600"/>
            <a:ext cx="731864" cy="763036"/>
          </a:xfrm>
          <a:prstGeom prst="rect">
            <a:avLst/>
          </a:prstGeom>
        </p:spPr>
      </p:pic>
      <p:pic>
        <p:nvPicPr>
          <p:cNvPr id="10" name="Recorded Sound">
            <a:hlinkClick r:id="" action="ppaction://media"/>
          </p:cNvPr>
          <p:cNvPicPr>
            <a:picLocks noRot="1" noChangeAspect="1"/>
          </p:cNvPicPr>
          <p:nvPr>
            <a:wavAudioFile r:embed="rId1" name="Recorded Sound"/>
          </p:nvPr>
        </p:nvPicPr>
        <p:blipFill>
          <a:blip r:embed="rId5"/>
          <a:stretch>
            <a:fillRect/>
          </a:stretch>
        </p:blipFill>
        <p:spPr>
          <a:xfrm>
            <a:off x="11364685" y="6139543"/>
            <a:ext cx="718457" cy="718457"/>
          </a:xfrm>
          <a:prstGeom prst="rect">
            <a:avLst/>
          </a:prstGeom>
        </p:spPr>
      </p:pic>
      <p:sp>
        <p:nvSpPr>
          <p:cNvPr id="7" name="Flowchart: Stored Data 6"/>
          <p:cNvSpPr/>
          <p:nvPr/>
        </p:nvSpPr>
        <p:spPr>
          <a:xfrm>
            <a:off x="5766319" y="6428792"/>
            <a:ext cx="513183" cy="279918"/>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US" dirty="0"/>
          </a:p>
        </p:txBody>
      </p:sp>
    </p:spTree>
    <p:extLst>
      <p:ext uri="{BB962C8B-B14F-4D97-AF65-F5344CB8AC3E}">
        <p14:creationId xmlns="" xmlns:p14="http://schemas.microsoft.com/office/powerpoint/2010/main" val="3354656228"/>
      </p:ext>
    </p:extLst>
  </p:cSld>
  <p:clrMapOvr>
    <a:masterClrMapping/>
  </p:clrMapOvr>
  <p:transition advTm="18328"/>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58" fill="hold"/>
                                        <p:tgtEl>
                                          <p:spTgt spid="10"/>
                                        </p:tgtEl>
                                      </p:cBhvr>
                                    </p:cmd>
                                  </p:childTnLst>
                                </p:cTn>
                              </p:par>
                            </p:childTnLst>
                          </p:cTn>
                        </p:par>
                      </p:childTnLst>
                    </p:cTn>
                  </p:par>
                </p:childTnLst>
              </p:cTn>
              <p:nextCondLst>
                <p:cond evt="onClick" delay="0">
                  <p:tgtEl>
                    <p:spTgt spid="10"/>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t="-18000" b="-1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50A528-F407-6709-3E90-2132A840E7EA}"/>
              </a:ext>
            </a:extLst>
          </p:cNvPr>
          <p:cNvSpPr>
            <a:spLocks noGrp="1"/>
          </p:cNvSpPr>
          <p:nvPr>
            <p:ph type="title"/>
          </p:nvPr>
        </p:nvSpPr>
        <p:spPr/>
        <p:txBody>
          <a:bodyPr>
            <a:normAutofit fontScale="90000"/>
          </a:bodyPr>
          <a:lstStyle/>
          <a:p>
            <a:r>
              <a:rPr lang="en-US" dirty="0"/>
              <a:t/>
            </a:r>
            <a:br>
              <a:rPr lang="en-US" dirty="0"/>
            </a:br>
            <a:r>
              <a:rPr lang="en-US" dirty="0"/>
              <a:t/>
            </a:r>
            <a:br>
              <a:rPr lang="en-US" dirty="0"/>
            </a:br>
            <a:r>
              <a:rPr lang="en-US" dirty="0"/>
              <a:t>SCHEMATIC DIAGRAM</a:t>
            </a:r>
            <a:br>
              <a:rPr lang="en-US" dirty="0"/>
            </a:br>
            <a:r>
              <a:rPr lang="en-US" dirty="0"/>
              <a:t/>
            </a:r>
            <a:br>
              <a:rPr lang="en-US" dirty="0"/>
            </a:br>
            <a:r>
              <a:rPr lang="en-US" sz="2800" dirty="0">
                <a:ea typeface="+mj-lt"/>
                <a:cs typeface="+mj-lt"/>
              </a:rPr>
              <a:t>biodiesel production plant using soluble lipase catalyst </a:t>
            </a:r>
            <a:r>
              <a:rPr lang="en-US" dirty="0"/>
              <a:t/>
            </a:r>
            <a:br>
              <a:rPr lang="en-US" dirty="0"/>
            </a:br>
            <a:r>
              <a:rPr lang="en-US" dirty="0"/>
              <a:t/>
            </a:r>
            <a:br>
              <a:rPr lang="en-US" dirty="0"/>
            </a:br>
            <a:endParaRPr lang="en-US" dirty="0"/>
          </a:p>
        </p:txBody>
      </p:sp>
      <p:pic>
        <p:nvPicPr>
          <p:cNvPr id="4" name="Content Placeholder 3" descr="A diagram of a distillation process&#10;&#10;Description automatically generated">
            <a:extLst>
              <a:ext uri="{FF2B5EF4-FFF2-40B4-BE49-F238E27FC236}">
                <a16:creationId xmlns="" xmlns:a16="http://schemas.microsoft.com/office/drawing/2014/main" id="{3BF0FE83-6C8B-1CBF-50A2-AA5213136FF8}"/>
              </a:ext>
            </a:extLst>
          </p:cNvPr>
          <p:cNvPicPr>
            <a:picLocks noGrp="1" noChangeAspect="1"/>
          </p:cNvPicPr>
          <p:nvPr>
            <p:ph idx="1"/>
          </p:nvPr>
        </p:nvPicPr>
        <p:blipFill>
          <a:blip r:embed="rId4"/>
          <a:stretch>
            <a:fillRect/>
          </a:stretch>
        </p:blipFill>
        <p:spPr>
          <a:xfrm>
            <a:off x="3567344" y="1001945"/>
            <a:ext cx="8149085" cy="5046250"/>
          </a:xfrm>
        </p:spPr>
      </p:pic>
      <p:pic>
        <p:nvPicPr>
          <p:cNvPr id="5" name="Recorded Sound">
            <a:hlinkClick r:id="" action="ppaction://media"/>
          </p:cNvPr>
          <p:cNvPicPr>
            <a:picLocks noRot="1" noChangeAspect="1"/>
          </p:cNvPicPr>
          <p:nvPr>
            <a:wavAudioFile r:embed="rId1" name="Recorded Sound"/>
          </p:nvPr>
        </p:nvPicPr>
        <p:blipFill>
          <a:blip r:embed="rId5"/>
          <a:stretch>
            <a:fillRect/>
          </a:stretch>
        </p:blipFill>
        <p:spPr>
          <a:xfrm>
            <a:off x="10972801" y="6111553"/>
            <a:ext cx="746448" cy="746448"/>
          </a:xfrm>
          <a:prstGeom prst="rect">
            <a:avLst/>
          </a:prstGeom>
        </p:spPr>
      </p:pic>
      <p:sp>
        <p:nvSpPr>
          <p:cNvPr id="6" name="Flowchart: Stored Data 5"/>
          <p:cNvSpPr/>
          <p:nvPr/>
        </p:nvSpPr>
        <p:spPr>
          <a:xfrm>
            <a:off x="5719665" y="6456783"/>
            <a:ext cx="699796" cy="289249"/>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10</a:t>
            </a:r>
            <a:endParaRPr lang="en-US" dirty="0"/>
          </a:p>
        </p:txBody>
      </p:sp>
    </p:spTree>
    <p:extLst>
      <p:ext uri="{BB962C8B-B14F-4D97-AF65-F5344CB8AC3E}">
        <p14:creationId xmlns="" xmlns:p14="http://schemas.microsoft.com/office/powerpoint/2010/main" val="38788981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08"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t="-18000" b="-1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88ACB5-2BFD-76DF-D27B-4D848C2A9BA2}"/>
              </a:ext>
            </a:extLst>
          </p:cNvPr>
          <p:cNvSpPr>
            <a:spLocks noGrp="1"/>
          </p:cNvSpPr>
          <p:nvPr>
            <p:ph type="title"/>
          </p:nvPr>
        </p:nvSpPr>
        <p:spPr/>
        <p:txBody>
          <a:bodyPr/>
          <a:lstStyle/>
          <a:p>
            <a:r>
              <a:rPr lang="en-US" dirty="0"/>
              <a:t>SCHEMATIC DIAGRAM </a:t>
            </a:r>
            <a:br>
              <a:rPr lang="en-US" dirty="0"/>
            </a:br>
            <a:r>
              <a:rPr lang="en-US" dirty="0"/>
              <a:t/>
            </a:r>
            <a:br>
              <a:rPr lang="en-US" dirty="0"/>
            </a:br>
            <a:r>
              <a:rPr lang="en-US" sz="2800" dirty="0">
                <a:ea typeface="+mj-lt"/>
                <a:cs typeface="+mj-lt"/>
              </a:rPr>
              <a:t>biodiesel production plant using immobilized lipase catalyst</a:t>
            </a:r>
            <a:endParaRPr lang="en-US" sz="2800" dirty="0" err="1"/>
          </a:p>
        </p:txBody>
      </p:sp>
      <p:pic>
        <p:nvPicPr>
          <p:cNvPr id="4" name="Content Placeholder 3" descr="A diagram of a chemical process&#10;&#10;Description automatically generated">
            <a:extLst>
              <a:ext uri="{FF2B5EF4-FFF2-40B4-BE49-F238E27FC236}">
                <a16:creationId xmlns="" xmlns:a16="http://schemas.microsoft.com/office/drawing/2014/main" id="{5414CB59-244B-A8F7-0E1E-CD8B80A4C5E6}"/>
              </a:ext>
            </a:extLst>
          </p:cNvPr>
          <p:cNvPicPr>
            <a:picLocks noGrp="1" noChangeAspect="1"/>
          </p:cNvPicPr>
          <p:nvPr>
            <p:ph idx="1"/>
          </p:nvPr>
        </p:nvPicPr>
        <p:blipFill>
          <a:blip r:embed="rId4"/>
          <a:stretch>
            <a:fillRect/>
          </a:stretch>
        </p:blipFill>
        <p:spPr>
          <a:xfrm>
            <a:off x="3596099" y="877163"/>
            <a:ext cx="7861538" cy="5094531"/>
          </a:xfrm>
        </p:spPr>
      </p:pic>
      <p:pic>
        <p:nvPicPr>
          <p:cNvPr id="5" name="Recorded Sound">
            <a:hlinkClick r:id="" action="ppaction://media"/>
          </p:cNvPr>
          <p:cNvPicPr>
            <a:picLocks noRot="1" noChangeAspect="1"/>
          </p:cNvPicPr>
          <p:nvPr>
            <a:wavAudioFile r:embed="rId1" name="Recorded Sound"/>
          </p:nvPr>
        </p:nvPicPr>
        <p:blipFill>
          <a:blip r:embed="rId5"/>
          <a:stretch>
            <a:fillRect/>
          </a:stretch>
        </p:blipFill>
        <p:spPr>
          <a:xfrm>
            <a:off x="11019453" y="6075783"/>
            <a:ext cx="782217" cy="782217"/>
          </a:xfrm>
          <a:prstGeom prst="rect">
            <a:avLst/>
          </a:prstGeom>
        </p:spPr>
      </p:pic>
      <p:sp>
        <p:nvSpPr>
          <p:cNvPr id="6" name="Flowchart: Stored Data 5"/>
          <p:cNvSpPr/>
          <p:nvPr/>
        </p:nvSpPr>
        <p:spPr>
          <a:xfrm>
            <a:off x="5775648" y="6447453"/>
            <a:ext cx="662473" cy="270588"/>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11</a:t>
            </a:r>
            <a:endParaRPr lang="en-US" dirty="0"/>
          </a:p>
        </p:txBody>
      </p:sp>
    </p:spTree>
    <p:extLst>
      <p:ext uri="{BB962C8B-B14F-4D97-AF65-F5344CB8AC3E}">
        <p14:creationId xmlns="" xmlns:p14="http://schemas.microsoft.com/office/powerpoint/2010/main" val="31389920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18"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AB2B0D-B217-C37A-BF63-A0FE0E3C47E4}"/>
              </a:ext>
            </a:extLst>
          </p:cNvPr>
          <p:cNvSpPr>
            <a:spLocks noGrp="1"/>
          </p:cNvSpPr>
          <p:nvPr>
            <p:ph type="title"/>
          </p:nvPr>
        </p:nvSpPr>
        <p:spPr>
          <a:xfrm>
            <a:off x="252919" y="1123837"/>
            <a:ext cx="2947482" cy="4601183"/>
          </a:xfrm>
        </p:spPr>
        <p:txBody>
          <a:bodyPr>
            <a:normAutofit/>
          </a:bodyPr>
          <a:lstStyle/>
          <a:p>
            <a:r>
              <a:rPr lang="en-US"/>
              <a:t>PROCESSES</a:t>
            </a:r>
          </a:p>
        </p:txBody>
      </p:sp>
      <p:graphicFrame>
        <p:nvGraphicFramePr>
          <p:cNvPr id="6" name="Content Placeholder 2">
            <a:extLst>
              <a:ext uri="{FF2B5EF4-FFF2-40B4-BE49-F238E27FC236}">
                <a16:creationId xmlns="" xmlns:a16="http://schemas.microsoft.com/office/drawing/2014/main" id="{DB521062-C1CD-1707-A3D6-591288D5F24F}"/>
              </a:ext>
            </a:extLst>
          </p:cNvPr>
          <p:cNvGraphicFramePr>
            <a:graphicFrameLocks noGrp="1"/>
          </p:cNvGraphicFramePr>
          <p:nvPr>
            <p:ph idx="1"/>
            <p:extLst>
              <p:ext uri="{D42A27DB-BD31-4B8C-83A1-F6EECF244321}">
                <p14:modId xmlns="" xmlns:p14="http://schemas.microsoft.com/office/powerpoint/2010/main" val="2496487934"/>
              </p:ext>
            </p:extLst>
          </p:nvPr>
        </p:nvGraphicFramePr>
        <p:xfrm>
          <a:off x="3606510" y="496246"/>
          <a:ext cx="8116613" cy="56920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Recorded Sound">
            <a:hlinkClick r:id="" action="ppaction://media"/>
          </p:cNvPr>
          <p:cNvPicPr>
            <a:picLocks noRot="1" noChangeAspect="1"/>
          </p:cNvPicPr>
          <p:nvPr>
            <a:wavAudioFile r:embed="rId1" name="Recorded Sound"/>
          </p:nvPr>
        </p:nvPicPr>
        <p:blipFill>
          <a:blip r:embed="rId8"/>
          <a:stretch>
            <a:fillRect/>
          </a:stretch>
        </p:blipFill>
        <p:spPr>
          <a:xfrm>
            <a:off x="11154228" y="6106367"/>
            <a:ext cx="751633" cy="751633"/>
          </a:xfrm>
          <a:prstGeom prst="rect">
            <a:avLst/>
          </a:prstGeom>
        </p:spPr>
      </p:pic>
      <p:sp>
        <p:nvSpPr>
          <p:cNvPr id="5" name="Flowchart: Stored Data 4"/>
          <p:cNvSpPr/>
          <p:nvPr/>
        </p:nvSpPr>
        <p:spPr>
          <a:xfrm>
            <a:off x="5794310" y="6456784"/>
            <a:ext cx="615820" cy="270588"/>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12</a:t>
            </a:r>
            <a:endParaRPr lang="en-US" dirty="0"/>
          </a:p>
        </p:txBody>
      </p:sp>
    </p:spTree>
    <p:extLst>
      <p:ext uri="{BB962C8B-B14F-4D97-AF65-F5344CB8AC3E}">
        <p14:creationId xmlns="" xmlns:p14="http://schemas.microsoft.com/office/powerpoint/2010/main" val="15211018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98"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t="-17000" b="-17000"/>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 xmlns:a16="http://schemas.microsoft.com/office/drawing/2014/main" id="{29DC5A77-10C9-4ECF-B7EB-8D917F36A9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 xmlns:a16="http://schemas.microsoft.com/office/drawing/2014/main" id="{2FFE28B5-FB16-49A9-B851-3C35FAC0CA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 xmlns:a16="http://schemas.microsoft.com/office/drawing/2014/main" id="{AEB69FEE-6954-F392-D219-F06A67237007}"/>
              </a:ext>
            </a:extLst>
          </p:cNvPr>
          <p:cNvSpPr>
            <a:spLocks noGrp="1"/>
          </p:cNvSpPr>
          <p:nvPr>
            <p:ph type="title"/>
          </p:nvPr>
        </p:nvSpPr>
        <p:spPr>
          <a:xfrm>
            <a:off x="1600754" y="1087374"/>
            <a:ext cx="8983489" cy="1000978"/>
          </a:xfrm>
        </p:spPr>
        <p:txBody>
          <a:bodyPr>
            <a:normAutofit/>
          </a:bodyPr>
          <a:lstStyle/>
          <a:p>
            <a:r>
              <a:rPr lang="en-US"/>
              <a:t>RESULTS AND DISCUSSIONS</a:t>
            </a:r>
          </a:p>
        </p:txBody>
      </p:sp>
      <p:sp>
        <p:nvSpPr>
          <p:cNvPr id="30" name="Rectangle 29">
            <a:extLst>
              <a:ext uri="{FF2B5EF4-FFF2-40B4-BE49-F238E27FC236}">
                <a16:creationId xmlns="" xmlns:a16="http://schemas.microsoft.com/office/drawing/2014/main" id="{01014442-855A-4E0F-8D09-C314661A48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 xmlns:a16="http://schemas.microsoft.com/office/drawing/2014/main" id="{9B1ABF09-86CF-414E-88A5-2B84CC7232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 xmlns:a16="http://schemas.microsoft.com/office/drawing/2014/main" id="{3FE91770-CDBB-4D24-94E5-AD484F36CE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 xmlns:a16="http://schemas.microsoft.com/office/drawing/2014/main" id="{0B030F92-50B7-20C0-0CC4-6BB14EC3DC05}"/>
              </a:ext>
            </a:extLst>
          </p:cNvPr>
          <p:cNvSpPr>
            <a:spLocks noGrp="1"/>
          </p:cNvSpPr>
          <p:nvPr>
            <p:ph idx="1"/>
          </p:nvPr>
        </p:nvSpPr>
        <p:spPr>
          <a:xfrm>
            <a:off x="1600753" y="2535446"/>
            <a:ext cx="8983489" cy="3554457"/>
          </a:xfrm>
        </p:spPr>
        <p:txBody>
          <a:bodyPr>
            <a:normAutofit/>
          </a:bodyPr>
          <a:lstStyle/>
          <a:p>
            <a:r>
              <a:rPr lang="en-US" b="1" dirty="0">
                <a:solidFill>
                  <a:schemeClr val="tx1"/>
                </a:solidFill>
                <a:ea typeface="+mn-lt"/>
                <a:cs typeface="+mn-lt"/>
              </a:rPr>
              <a:t>Production Cost:</a:t>
            </a:r>
            <a:r>
              <a:rPr lang="en-US" dirty="0">
                <a:solidFill>
                  <a:schemeClr val="tx1"/>
                </a:solidFill>
                <a:ea typeface="+mn-lt"/>
                <a:cs typeface="+mn-lt"/>
              </a:rPr>
              <a:t> Alkali catalyst was the cheapest at $1166.67/</a:t>
            </a:r>
            <a:r>
              <a:rPr lang="en-US" dirty="0" err="1">
                <a:solidFill>
                  <a:schemeClr val="tx1"/>
                </a:solidFill>
                <a:ea typeface="+mn-lt"/>
                <a:cs typeface="+mn-lt"/>
              </a:rPr>
              <a:t>tonne</a:t>
            </a:r>
            <a:r>
              <a:rPr lang="en-US" dirty="0">
                <a:solidFill>
                  <a:schemeClr val="tx1"/>
                </a:solidFill>
                <a:ea typeface="+mn-lt"/>
                <a:cs typeface="+mn-lt"/>
              </a:rPr>
              <a:t>, while soluble enzyme catalyst was the most expensive at $7821.37/</a:t>
            </a:r>
            <a:r>
              <a:rPr lang="en-US" dirty="0" err="1">
                <a:solidFill>
                  <a:schemeClr val="tx1"/>
                </a:solidFill>
                <a:ea typeface="+mn-lt"/>
                <a:cs typeface="+mn-lt"/>
              </a:rPr>
              <a:t>tonne</a:t>
            </a:r>
            <a:r>
              <a:rPr lang="en-US" dirty="0">
                <a:solidFill>
                  <a:schemeClr val="tx1"/>
                </a:solidFill>
                <a:ea typeface="+mn-lt"/>
                <a:cs typeface="+mn-lt"/>
              </a:rPr>
              <a:t>.</a:t>
            </a:r>
            <a:endParaRPr lang="en-US" dirty="0">
              <a:solidFill>
                <a:schemeClr val="tx1"/>
              </a:solidFill>
            </a:endParaRPr>
          </a:p>
          <a:p>
            <a:r>
              <a:rPr lang="en-US" b="1" dirty="0">
                <a:solidFill>
                  <a:schemeClr val="tx1"/>
                </a:solidFill>
                <a:ea typeface="+mn-lt"/>
                <a:cs typeface="+mn-lt"/>
              </a:rPr>
              <a:t>Process Time:</a:t>
            </a:r>
            <a:r>
              <a:rPr lang="en-US" dirty="0">
                <a:solidFill>
                  <a:schemeClr val="tx1"/>
                </a:solidFill>
                <a:ea typeface="+mn-lt"/>
                <a:cs typeface="+mn-lt"/>
              </a:rPr>
              <a:t> Alkali catalyst had a shorter batch cycle time (16 hours) compared to both biocatalyst processes (83 hours).</a:t>
            </a:r>
            <a:endParaRPr lang="en-US" dirty="0">
              <a:solidFill>
                <a:schemeClr val="tx1"/>
              </a:solidFill>
            </a:endParaRPr>
          </a:p>
          <a:p>
            <a:endParaRPr lang="en-US" dirty="0">
              <a:solidFill>
                <a:schemeClr val="tx1"/>
              </a:solidFill>
            </a:endParaRPr>
          </a:p>
        </p:txBody>
      </p:sp>
      <p:pic>
        <p:nvPicPr>
          <p:cNvPr id="9" name="Recorded Sound">
            <a:hlinkClick r:id="" action="ppaction://media"/>
          </p:cNvPr>
          <p:cNvPicPr>
            <a:picLocks noRot="1" noChangeAspect="1"/>
          </p:cNvPicPr>
          <p:nvPr>
            <a:wavAudioFile r:embed="rId1" name="Recorded Sound"/>
          </p:nvPr>
        </p:nvPicPr>
        <p:blipFill>
          <a:blip r:embed="rId4"/>
          <a:stretch>
            <a:fillRect/>
          </a:stretch>
        </p:blipFill>
        <p:spPr>
          <a:xfrm>
            <a:off x="11262050" y="6133323"/>
            <a:ext cx="746448" cy="746448"/>
          </a:xfrm>
          <a:prstGeom prst="rect">
            <a:avLst/>
          </a:prstGeom>
        </p:spPr>
      </p:pic>
      <p:sp>
        <p:nvSpPr>
          <p:cNvPr id="10" name="Flowchart: Stored Data 9"/>
          <p:cNvSpPr/>
          <p:nvPr/>
        </p:nvSpPr>
        <p:spPr>
          <a:xfrm>
            <a:off x="5728995" y="6484776"/>
            <a:ext cx="625151" cy="261257"/>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13</a:t>
            </a:r>
            <a:endParaRPr lang="en-US" dirty="0"/>
          </a:p>
        </p:txBody>
      </p:sp>
    </p:spTree>
    <p:extLst>
      <p:ext uri="{BB962C8B-B14F-4D97-AF65-F5344CB8AC3E}">
        <p14:creationId xmlns="" xmlns:p14="http://schemas.microsoft.com/office/powerpoint/2010/main" val="14422629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988" fill="hold"/>
                                        <p:tgtEl>
                                          <p:spTgt spid="9"/>
                                        </p:tgtEl>
                                      </p:cBhvr>
                                    </p:cmd>
                                  </p:childTnLst>
                                </p:cTn>
                              </p:par>
                            </p:childTnLst>
                          </p:cTn>
                        </p:par>
                      </p:childTnLst>
                    </p:cTn>
                  </p:par>
                </p:childTnLst>
              </p:cTn>
              <p:nextCondLst>
                <p:cond evt="onClick" delay="0">
                  <p:tgtEl>
                    <p:spTgt spid="9"/>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t="-17000" b="-17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29DC5A77-10C9-4ECF-B7EB-8D917F36A9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2FFE28B5-FB16-49A9-B851-3C35FAC0CA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 xmlns:a16="http://schemas.microsoft.com/office/drawing/2014/main" id="{C03A1207-8B81-17F8-69ED-08B7A518D8CC}"/>
              </a:ext>
            </a:extLst>
          </p:cNvPr>
          <p:cNvSpPr>
            <a:spLocks noGrp="1"/>
          </p:cNvSpPr>
          <p:nvPr>
            <p:ph type="title"/>
          </p:nvPr>
        </p:nvSpPr>
        <p:spPr>
          <a:xfrm>
            <a:off x="1600754" y="1087374"/>
            <a:ext cx="8983489" cy="1000978"/>
          </a:xfrm>
        </p:spPr>
        <p:txBody>
          <a:bodyPr>
            <a:normAutofit/>
          </a:bodyPr>
          <a:lstStyle/>
          <a:p>
            <a:r>
              <a:rPr lang="en-US" dirty="0"/>
              <a:t>RESULTS AND DISCUSSIONS</a:t>
            </a:r>
          </a:p>
        </p:txBody>
      </p:sp>
      <p:sp>
        <p:nvSpPr>
          <p:cNvPr id="12" name="Rectangle 11">
            <a:extLst>
              <a:ext uri="{FF2B5EF4-FFF2-40B4-BE49-F238E27FC236}">
                <a16:creationId xmlns="" xmlns:a16="http://schemas.microsoft.com/office/drawing/2014/main" id="{01014442-855A-4E0F-8D09-C314661A48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 xmlns:a16="http://schemas.microsoft.com/office/drawing/2014/main" id="{9B1ABF09-86CF-414E-88A5-2B84CC7232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 xmlns:a16="http://schemas.microsoft.com/office/drawing/2014/main" id="{3FE91770-CDBB-4D24-94E5-AD484F36CE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 xmlns:a16="http://schemas.microsoft.com/office/drawing/2014/main" id="{078420CD-163D-B5EB-A9DB-4231BC15F130}"/>
              </a:ext>
            </a:extLst>
          </p:cNvPr>
          <p:cNvSpPr>
            <a:spLocks noGrp="1"/>
          </p:cNvSpPr>
          <p:nvPr>
            <p:ph idx="1"/>
          </p:nvPr>
        </p:nvSpPr>
        <p:spPr>
          <a:xfrm>
            <a:off x="1600753" y="2535446"/>
            <a:ext cx="8983489" cy="3554457"/>
          </a:xfrm>
        </p:spPr>
        <p:txBody>
          <a:bodyPr>
            <a:normAutofit/>
          </a:bodyPr>
          <a:lstStyle/>
          <a:p>
            <a:r>
              <a:rPr lang="en-US" b="1">
                <a:solidFill>
                  <a:schemeClr val="tx1"/>
                </a:solidFill>
              </a:rPr>
              <a:t>Plant Costs:</a:t>
            </a:r>
            <a:r>
              <a:rPr lang="en-US">
                <a:solidFill>
                  <a:schemeClr val="tx1"/>
                </a:solidFill>
              </a:rPr>
              <a:t> Immobilized enzyme catalyst had a 57.18% higher plant cost than alkali catalyst and a 0.40% higher cost than soluble enzyme catalyst due to longer process times.</a:t>
            </a:r>
          </a:p>
          <a:p>
            <a:r>
              <a:rPr lang="en-US" b="1">
                <a:solidFill>
                  <a:schemeClr val="tx1"/>
                </a:solidFill>
              </a:rPr>
              <a:t>Manufacturing Costs:</a:t>
            </a:r>
            <a:r>
              <a:rPr lang="en-US">
                <a:solidFill>
                  <a:schemeClr val="tx1"/>
                </a:solidFill>
              </a:rPr>
              <a:t> Immobilized enzyme catalyst was 206.96% more expensive than alkali catalyst and 323.9% cheaper than soluble enzyme catalyst.</a:t>
            </a:r>
          </a:p>
          <a:p>
            <a:endParaRPr lang="en-US">
              <a:solidFill>
                <a:schemeClr val="tx1"/>
              </a:solidFill>
            </a:endParaRPr>
          </a:p>
        </p:txBody>
      </p:sp>
      <p:pic>
        <p:nvPicPr>
          <p:cNvPr id="4" name="Picture 3">
            <a:extLst>
              <a:ext uri="{FF2B5EF4-FFF2-40B4-BE49-F238E27FC236}">
                <a16:creationId xmlns="" xmlns:a16="http://schemas.microsoft.com/office/drawing/2014/main" id="{E59D7A36-3C37-1AA2-C9B5-CA576409E833}"/>
              </a:ext>
            </a:extLst>
          </p:cNvPr>
          <p:cNvPicPr>
            <a:picLocks noChangeAspect="1"/>
          </p:cNvPicPr>
          <p:nvPr/>
        </p:nvPicPr>
        <p:blipFill>
          <a:blip r:embed="rId4"/>
          <a:stretch>
            <a:fillRect/>
          </a:stretch>
        </p:blipFill>
        <p:spPr>
          <a:xfrm>
            <a:off x="1172497" y="5003198"/>
            <a:ext cx="3222522" cy="1767733"/>
          </a:xfrm>
          <a:prstGeom prst="rect">
            <a:avLst/>
          </a:prstGeom>
        </p:spPr>
      </p:pic>
      <p:pic>
        <p:nvPicPr>
          <p:cNvPr id="5" name="Picture 4">
            <a:extLst>
              <a:ext uri="{FF2B5EF4-FFF2-40B4-BE49-F238E27FC236}">
                <a16:creationId xmlns="" xmlns:a16="http://schemas.microsoft.com/office/drawing/2014/main" id="{E8C3E206-0EA5-715F-C1F5-B21FE791E0F3}"/>
              </a:ext>
            </a:extLst>
          </p:cNvPr>
          <p:cNvPicPr>
            <a:picLocks noChangeAspect="1"/>
          </p:cNvPicPr>
          <p:nvPr/>
        </p:nvPicPr>
        <p:blipFill>
          <a:blip r:embed="rId5"/>
          <a:stretch>
            <a:fillRect/>
          </a:stretch>
        </p:blipFill>
        <p:spPr>
          <a:xfrm>
            <a:off x="7772400" y="4941655"/>
            <a:ext cx="3124199" cy="1829367"/>
          </a:xfrm>
          <a:prstGeom prst="rect">
            <a:avLst/>
          </a:prstGeom>
        </p:spPr>
      </p:pic>
      <p:pic>
        <p:nvPicPr>
          <p:cNvPr id="11" name="Recorded Sound">
            <a:hlinkClick r:id="" action="ppaction://media"/>
          </p:cNvPr>
          <p:cNvPicPr>
            <a:picLocks noRot="1" noChangeAspect="1"/>
          </p:cNvPicPr>
          <p:nvPr>
            <a:wavAudioFile r:embed="rId1" name="Recorded Sound"/>
          </p:nvPr>
        </p:nvPicPr>
        <p:blipFill>
          <a:blip r:embed="rId6"/>
          <a:stretch>
            <a:fillRect/>
          </a:stretch>
        </p:blipFill>
        <p:spPr>
          <a:xfrm>
            <a:off x="11247535" y="6135914"/>
            <a:ext cx="722086" cy="722086"/>
          </a:xfrm>
          <a:prstGeom prst="rect">
            <a:avLst/>
          </a:prstGeom>
        </p:spPr>
      </p:pic>
      <p:sp>
        <p:nvSpPr>
          <p:cNvPr id="13" name="Flowchart: Stored Data 12"/>
          <p:cNvSpPr/>
          <p:nvPr/>
        </p:nvSpPr>
        <p:spPr>
          <a:xfrm>
            <a:off x="5812972" y="6456784"/>
            <a:ext cx="625151" cy="289249"/>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14</a:t>
            </a:r>
            <a:endParaRPr lang="en-US" dirty="0"/>
          </a:p>
        </p:txBody>
      </p:sp>
    </p:spTree>
    <p:extLst>
      <p:ext uri="{BB962C8B-B14F-4D97-AF65-F5344CB8AC3E}">
        <p14:creationId xmlns="" xmlns:p14="http://schemas.microsoft.com/office/powerpoint/2010/main" val="3842729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68" fill="hold"/>
                                        <p:tgtEl>
                                          <p:spTgt spid="11"/>
                                        </p:tgtEl>
                                      </p:cBhvr>
                                    </p:cmd>
                                  </p:childTnLst>
                                </p:cTn>
                              </p:par>
                            </p:childTnLst>
                          </p:cTn>
                        </p:par>
                      </p:childTnLst>
                    </p:cTn>
                  </p:par>
                </p:childTnLst>
              </p:cTn>
              <p:nextCondLst>
                <p:cond evt="onClick" delay="0">
                  <p:tgtEl>
                    <p:spTgt spid="11"/>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t="-17000" b="-17000"/>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 xmlns:a16="http://schemas.microsoft.com/office/drawing/2014/main" id="{29DC5A77-10C9-4ECF-B7EB-8D917F36A9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2FFE28B5-FB16-49A9-B851-3C35FAC0CA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 xmlns:a16="http://schemas.microsoft.com/office/drawing/2014/main" id="{54D7C6D6-1F89-9863-F5F0-A867F5054F83}"/>
              </a:ext>
            </a:extLst>
          </p:cNvPr>
          <p:cNvSpPr>
            <a:spLocks noGrp="1"/>
          </p:cNvSpPr>
          <p:nvPr>
            <p:ph type="title"/>
          </p:nvPr>
        </p:nvSpPr>
        <p:spPr>
          <a:xfrm>
            <a:off x="1600754" y="1087374"/>
            <a:ext cx="8983489" cy="1000978"/>
          </a:xfrm>
        </p:spPr>
        <p:txBody>
          <a:bodyPr>
            <a:normAutofit/>
          </a:bodyPr>
          <a:lstStyle/>
          <a:p>
            <a:r>
              <a:rPr lang="en-US" dirty="0"/>
              <a:t>RESULTS AND DISCUSSIONS</a:t>
            </a:r>
          </a:p>
        </p:txBody>
      </p:sp>
      <p:sp>
        <p:nvSpPr>
          <p:cNvPr id="21" name="Rectangle 20">
            <a:extLst>
              <a:ext uri="{FF2B5EF4-FFF2-40B4-BE49-F238E27FC236}">
                <a16:creationId xmlns="" xmlns:a16="http://schemas.microsoft.com/office/drawing/2014/main" id="{01014442-855A-4E0F-8D09-C314661A48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 xmlns:a16="http://schemas.microsoft.com/office/drawing/2014/main" id="{9B1ABF09-86CF-414E-88A5-2B84CC7232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 xmlns:a16="http://schemas.microsoft.com/office/drawing/2014/main" id="{3FE91770-CDBB-4D24-94E5-AD484F36CE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 xmlns:a16="http://schemas.microsoft.com/office/drawing/2014/main" id="{B190696C-D70B-4E7F-0AC1-92F4DDF76C88}"/>
              </a:ext>
            </a:extLst>
          </p:cNvPr>
          <p:cNvSpPr>
            <a:spLocks noGrp="1"/>
          </p:cNvSpPr>
          <p:nvPr>
            <p:ph idx="1"/>
          </p:nvPr>
        </p:nvSpPr>
        <p:spPr>
          <a:xfrm>
            <a:off x="1600753" y="2789446"/>
            <a:ext cx="8983489" cy="3123762"/>
          </a:xfrm>
        </p:spPr>
        <p:txBody>
          <a:bodyPr>
            <a:normAutofit/>
          </a:bodyPr>
          <a:lstStyle/>
          <a:p>
            <a:r>
              <a:rPr lang="en-US" dirty="0">
                <a:solidFill>
                  <a:schemeClr val="tx1"/>
                </a:solidFill>
                <a:ea typeface="+mn-lt"/>
                <a:cs typeface="+mn-lt"/>
              </a:rPr>
              <a:t>Cost Comparison: Alkali catalyst was the most cost-effective, consistent with prior research favoring chemical catalytic processes.</a:t>
            </a:r>
            <a:endParaRPr lang="en-US" dirty="0">
              <a:solidFill>
                <a:schemeClr val="tx1"/>
              </a:solidFill>
            </a:endParaRPr>
          </a:p>
          <a:p>
            <a:r>
              <a:rPr lang="en-US" dirty="0">
                <a:solidFill>
                  <a:schemeClr val="tx1"/>
                </a:solidFill>
                <a:ea typeface="+mn-lt"/>
                <a:cs typeface="+mn-lt"/>
              </a:rPr>
              <a:t>Enzyme Cost: High lipase cost significantly impacted biocatalyst process economics; reducing enzyme costs could improve biocatalyst viability.</a:t>
            </a:r>
            <a:endParaRPr lang="en-US" dirty="0">
              <a:solidFill>
                <a:schemeClr val="tx1"/>
              </a:solidFill>
            </a:endParaRPr>
          </a:p>
          <a:p>
            <a:r>
              <a:rPr lang="en-US" dirty="0">
                <a:solidFill>
                  <a:schemeClr val="tx1"/>
                </a:solidFill>
              </a:rPr>
              <a:t>Reusability: Immobilized lipase's reusability reduced costs, making it more economically attractive than soluble enzyme catalysts.</a:t>
            </a:r>
          </a:p>
          <a:p>
            <a:r>
              <a:rPr lang="en-US" dirty="0">
                <a:solidFill>
                  <a:schemeClr val="tx1"/>
                </a:solidFill>
              </a:rPr>
              <a:t>Future Prospects: Biocatalyst-based processes could become more competitive if enzyme costs decrease and technology advances further.</a:t>
            </a:r>
          </a:p>
          <a:p>
            <a:endParaRPr lang="en-US" dirty="0">
              <a:solidFill>
                <a:schemeClr val="tx1"/>
              </a:solidFill>
            </a:endParaRPr>
          </a:p>
          <a:p>
            <a:endParaRPr lang="en-US" dirty="0">
              <a:solidFill>
                <a:schemeClr val="tx1"/>
              </a:solidFill>
            </a:endParaRPr>
          </a:p>
        </p:txBody>
      </p:sp>
      <p:pic>
        <p:nvPicPr>
          <p:cNvPr id="4" name="Picture 3">
            <a:extLst>
              <a:ext uri="{FF2B5EF4-FFF2-40B4-BE49-F238E27FC236}">
                <a16:creationId xmlns="" xmlns:a16="http://schemas.microsoft.com/office/drawing/2014/main" id="{71733D49-083B-36B2-2E22-A9C5ECAEBD0C}"/>
              </a:ext>
            </a:extLst>
          </p:cNvPr>
          <p:cNvPicPr>
            <a:picLocks noChangeAspect="1"/>
          </p:cNvPicPr>
          <p:nvPr/>
        </p:nvPicPr>
        <p:blipFill>
          <a:blip r:embed="rId4"/>
          <a:stretch>
            <a:fillRect/>
          </a:stretch>
        </p:blipFill>
        <p:spPr>
          <a:xfrm>
            <a:off x="2708787" y="5378490"/>
            <a:ext cx="6271234" cy="1480795"/>
          </a:xfrm>
          <a:prstGeom prst="rect">
            <a:avLst/>
          </a:prstGeom>
        </p:spPr>
      </p:pic>
      <p:pic>
        <p:nvPicPr>
          <p:cNvPr id="11" name="Recorded Sound">
            <a:hlinkClick r:id="" action="ppaction://media"/>
          </p:cNvPr>
          <p:cNvPicPr>
            <a:picLocks noRot="1" noChangeAspect="1"/>
          </p:cNvPicPr>
          <p:nvPr>
            <a:wavAudioFile r:embed="rId1" name="Recorded Sound"/>
          </p:nvPr>
        </p:nvPicPr>
        <p:blipFill>
          <a:blip r:embed="rId5"/>
          <a:stretch>
            <a:fillRect/>
          </a:stretch>
        </p:blipFill>
        <p:spPr>
          <a:xfrm>
            <a:off x="11395268" y="6061268"/>
            <a:ext cx="796732" cy="796732"/>
          </a:xfrm>
          <a:prstGeom prst="rect">
            <a:avLst/>
          </a:prstGeom>
        </p:spPr>
      </p:pic>
      <p:sp>
        <p:nvSpPr>
          <p:cNvPr id="13" name="Flowchart: Stored Data 12"/>
          <p:cNvSpPr/>
          <p:nvPr/>
        </p:nvSpPr>
        <p:spPr>
          <a:xfrm>
            <a:off x="5514392" y="6587413"/>
            <a:ext cx="606490" cy="270587"/>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15</a:t>
            </a:r>
            <a:endParaRPr lang="en-US" dirty="0"/>
          </a:p>
        </p:txBody>
      </p:sp>
    </p:spTree>
    <p:extLst>
      <p:ext uri="{BB962C8B-B14F-4D97-AF65-F5344CB8AC3E}">
        <p14:creationId xmlns="" xmlns:p14="http://schemas.microsoft.com/office/powerpoint/2010/main" val="20669118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48" fill="hold"/>
                                        <p:tgtEl>
                                          <p:spTgt spid="11"/>
                                        </p:tgtEl>
                                      </p:cBhvr>
                                    </p:cmd>
                                  </p:childTnLst>
                                </p:cTn>
                              </p:par>
                            </p:childTnLst>
                          </p:cTn>
                        </p:par>
                      </p:childTnLst>
                    </p:cTn>
                  </p:par>
                </p:childTnLst>
              </p:cTn>
              <p:nextCondLst>
                <p:cond evt="onClick" delay="0">
                  <p:tgtEl>
                    <p:spTgt spid="11"/>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915EB6-25FC-6AB9-5D0B-277E1E50BCF2}"/>
              </a:ext>
            </a:extLst>
          </p:cNvPr>
          <p:cNvSpPr>
            <a:spLocks noGrp="1"/>
          </p:cNvSpPr>
          <p:nvPr>
            <p:ph type="title"/>
          </p:nvPr>
        </p:nvSpPr>
        <p:spPr/>
        <p:txBody>
          <a:bodyPr/>
          <a:lstStyle/>
          <a:p>
            <a:r>
              <a:rPr lang="en-US" dirty="0"/>
              <a:t>CONCLUSION</a:t>
            </a:r>
            <a:br>
              <a:rPr lang="en-US" dirty="0"/>
            </a:br>
            <a:r>
              <a:rPr lang="en-US" dirty="0"/>
              <a:t>AND SUMMARY</a:t>
            </a:r>
          </a:p>
        </p:txBody>
      </p:sp>
      <p:graphicFrame>
        <p:nvGraphicFramePr>
          <p:cNvPr id="14" name="Content Placeholder 11">
            <a:extLst>
              <a:ext uri="{FF2B5EF4-FFF2-40B4-BE49-F238E27FC236}">
                <a16:creationId xmlns="" xmlns:a16="http://schemas.microsoft.com/office/drawing/2014/main" id="{679E41B7-AF10-2C31-0FD9-3B69F4435EDF}"/>
              </a:ext>
            </a:extLst>
          </p:cNvPr>
          <p:cNvGraphicFramePr>
            <a:graphicFrameLocks noGrp="1"/>
          </p:cNvGraphicFramePr>
          <p:nvPr>
            <p:ph idx="1"/>
          </p:nvPr>
        </p:nvGraphicFramePr>
        <p:xfrm>
          <a:off x="3869268" y="1141740"/>
          <a:ext cx="7315200" cy="4843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Recorded Sound">
            <a:hlinkClick r:id="" action="ppaction://media"/>
          </p:cNvPr>
          <p:cNvPicPr>
            <a:picLocks noRot="1" noChangeAspect="1"/>
          </p:cNvPicPr>
          <p:nvPr>
            <a:wavAudioFile r:embed="rId1" name="Recorded Sound"/>
          </p:nvPr>
        </p:nvPicPr>
        <p:blipFill>
          <a:blip r:embed="rId7"/>
          <a:stretch>
            <a:fillRect/>
          </a:stretch>
        </p:blipFill>
        <p:spPr>
          <a:xfrm>
            <a:off x="11269133" y="6121400"/>
            <a:ext cx="736600" cy="736600"/>
          </a:xfrm>
          <a:prstGeom prst="rect">
            <a:avLst/>
          </a:prstGeom>
        </p:spPr>
      </p:pic>
      <p:sp>
        <p:nvSpPr>
          <p:cNvPr id="6" name="Flowchart: Stored Data 5"/>
          <p:cNvSpPr/>
          <p:nvPr/>
        </p:nvSpPr>
        <p:spPr>
          <a:xfrm>
            <a:off x="5728995" y="6466115"/>
            <a:ext cx="681136" cy="270588"/>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16</a:t>
            </a:r>
            <a:endParaRPr lang="en-US" dirty="0"/>
          </a:p>
        </p:txBody>
      </p:sp>
    </p:spTree>
    <p:extLst>
      <p:ext uri="{BB962C8B-B14F-4D97-AF65-F5344CB8AC3E}">
        <p14:creationId xmlns="" xmlns:p14="http://schemas.microsoft.com/office/powerpoint/2010/main" val="30902566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078"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47A078-715E-9E63-E6C4-AEED9CA6ABE5}"/>
              </a:ext>
            </a:extLst>
          </p:cNvPr>
          <p:cNvSpPr>
            <a:spLocks noGrp="1"/>
          </p:cNvSpPr>
          <p:nvPr>
            <p:ph type="title"/>
          </p:nvPr>
        </p:nvSpPr>
        <p:spPr/>
        <p:txBody>
          <a:bodyPr/>
          <a:lstStyle/>
          <a:p>
            <a:r>
              <a:rPr lang="en-US" dirty="0"/>
              <a:t>FUTURE WORK</a:t>
            </a:r>
          </a:p>
        </p:txBody>
      </p:sp>
      <p:graphicFrame>
        <p:nvGraphicFramePr>
          <p:cNvPr id="5" name="Content Placeholder 2">
            <a:extLst>
              <a:ext uri="{FF2B5EF4-FFF2-40B4-BE49-F238E27FC236}">
                <a16:creationId xmlns="" xmlns:a16="http://schemas.microsoft.com/office/drawing/2014/main" id="{D102C441-93F6-AC47-F797-78F09F3E5705}"/>
              </a:ext>
            </a:extLst>
          </p:cNvPr>
          <p:cNvGraphicFramePr>
            <a:graphicFrameLocks noGrp="1"/>
          </p:cNvGraphicFramePr>
          <p:nvPr>
            <p:ph idx="1"/>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Recorded Sound">
            <a:hlinkClick r:id="" action="ppaction://media"/>
          </p:cNvPr>
          <p:cNvPicPr>
            <a:picLocks noRot="1" noChangeAspect="1"/>
          </p:cNvPicPr>
          <p:nvPr>
            <a:wavAudioFile r:embed="rId1" name="Recorded Sound"/>
          </p:nvPr>
        </p:nvPicPr>
        <p:blipFill>
          <a:blip r:embed="rId8"/>
          <a:stretch>
            <a:fillRect/>
          </a:stretch>
        </p:blipFill>
        <p:spPr>
          <a:xfrm>
            <a:off x="11269132" y="6053665"/>
            <a:ext cx="804680" cy="804680"/>
          </a:xfrm>
          <a:prstGeom prst="rect">
            <a:avLst/>
          </a:prstGeom>
        </p:spPr>
      </p:pic>
      <p:sp>
        <p:nvSpPr>
          <p:cNvPr id="6" name="Flowchart: Stored Data 5"/>
          <p:cNvSpPr/>
          <p:nvPr/>
        </p:nvSpPr>
        <p:spPr>
          <a:xfrm>
            <a:off x="5682343" y="6410131"/>
            <a:ext cx="671804" cy="307910"/>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17</a:t>
            </a:r>
            <a:endParaRPr lang="en-US" dirty="0"/>
          </a:p>
        </p:txBody>
      </p:sp>
    </p:spTree>
    <p:extLst>
      <p:ext uri="{BB962C8B-B14F-4D97-AF65-F5344CB8AC3E}">
        <p14:creationId xmlns="" xmlns:p14="http://schemas.microsoft.com/office/powerpoint/2010/main" val="31753247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08"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il refinery against blue sky">
            <a:extLst>
              <a:ext uri="{FF2B5EF4-FFF2-40B4-BE49-F238E27FC236}">
                <a16:creationId xmlns="" xmlns:a16="http://schemas.microsoft.com/office/drawing/2014/main" id="{2C21FF86-FABE-8257-2D72-AED02B17F321}"/>
              </a:ext>
            </a:extLst>
          </p:cNvPr>
          <p:cNvPicPr>
            <a:picLocks noChangeAspect="1"/>
          </p:cNvPicPr>
          <p:nvPr/>
        </p:nvPicPr>
        <p:blipFill rotWithShape="1">
          <a:blip r:embed="rId3"/>
          <a:srcRect r="-2" b="-2"/>
          <a:stretch/>
        </p:blipFill>
        <p:spPr>
          <a:xfrm>
            <a:off x="20" y="9341"/>
            <a:ext cx="12191980" cy="6857990"/>
          </a:xfrm>
          <a:prstGeom prst="rect">
            <a:avLst/>
          </a:prstGeom>
        </p:spPr>
      </p:pic>
      <p:sp>
        <p:nvSpPr>
          <p:cNvPr id="9" name="Rectangle 8">
            <a:extLst>
              <a:ext uri="{FF2B5EF4-FFF2-40B4-BE49-F238E27FC236}">
                <a16:creationId xmlns="" xmlns:a16="http://schemas.microsoft.com/office/drawing/2014/main" id="{5A133C1E-CB83-47F3-8F35-94C2A7C58EE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B9B4EC13-E492-7360-BDD5-D93543668D5E}"/>
              </a:ext>
            </a:extLst>
          </p:cNvPr>
          <p:cNvSpPr>
            <a:spLocks noGrp="1"/>
          </p:cNvSpPr>
          <p:nvPr>
            <p:ph type="title"/>
          </p:nvPr>
        </p:nvSpPr>
        <p:spPr>
          <a:xfrm>
            <a:off x="252919" y="1123837"/>
            <a:ext cx="2947482" cy="447720"/>
          </a:xfrm>
        </p:spPr>
        <p:txBody>
          <a:bodyPr anchor="b">
            <a:normAutofit/>
          </a:bodyPr>
          <a:lstStyle/>
          <a:p>
            <a:r>
              <a:rPr lang="en-US" sz="2400"/>
              <a:t>REFERENCES</a:t>
            </a:r>
          </a:p>
        </p:txBody>
      </p:sp>
      <p:sp>
        <p:nvSpPr>
          <p:cNvPr id="3" name="Content Placeholder 2">
            <a:extLst>
              <a:ext uri="{FF2B5EF4-FFF2-40B4-BE49-F238E27FC236}">
                <a16:creationId xmlns="" xmlns:a16="http://schemas.microsoft.com/office/drawing/2014/main" id="{C38060D7-1B4A-CE19-B0DD-DA129DB1E359}"/>
              </a:ext>
            </a:extLst>
          </p:cNvPr>
          <p:cNvSpPr>
            <a:spLocks noGrp="1"/>
          </p:cNvSpPr>
          <p:nvPr>
            <p:ph idx="1"/>
          </p:nvPr>
        </p:nvSpPr>
        <p:spPr>
          <a:xfrm>
            <a:off x="252920" y="1694460"/>
            <a:ext cx="2947482" cy="4211818"/>
          </a:xfrm>
        </p:spPr>
        <p:txBody>
          <a:bodyPr vert="horz" lIns="91440" tIns="45720" rIns="91440" bIns="45720" rtlCol="0" anchor="t">
            <a:noAutofit/>
          </a:bodyPr>
          <a:lstStyle/>
          <a:p>
            <a:r>
              <a:rPr lang="en-US" sz="1050" dirty="0">
                <a:solidFill>
                  <a:srgbClr val="FFFFFF"/>
                </a:solidFill>
                <a:ea typeface="+mn-lt"/>
                <a:cs typeface="+mn-lt"/>
              </a:rPr>
              <a:t>Sakai T, Kawashima A, </a:t>
            </a:r>
            <a:r>
              <a:rPr lang="en-US" sz="1050" err="1">
                <a:solidFill>
                  <a:srgbClr val="FFFFFF"/>
                </a:solidFill>
                <a:ea typeface="+mn-lt"/>
                <a:cs typeface="+mn-lt"/>
              </a:rPr>
              <a:t>Koshikawa</a:t>
            </a:r>
            <a:r>
              <a:rPr lang="en-US" sz="1050" dirty="0">
                <a:solidFill>
                  <a:srgbClr val="FFFFFF"/>
                </a:solidFill>
                <a:ea typeface="+mn-lt"/>
                <a:cs typeface="+mn-lt"/>
              </a:rPr>
              <a:t> T. Economic assessment of batch biodiesel production processes using homogeneous and heterogeneous alkali catalysts. </a:t>
            </a:r>
            <a:r>
              <a:rPr lang="en-US" sz="1050" err="1">
                <a:solidFill>
                  <a:srgbClr val="FFFFFF"/>
                </a:solidFill>
                <a:ea typeface="+mn-lt"/>
                <a:cs typeface="+mn-lt"/>
              </a:rPr>
              <a:t>Bioresour</a:t>
            </a:r>
            <a:r>
              <a:rPr lang="en-US" sz="1050" dirty="0">
                <a:solidFill>
                  <a:srgbClr val="FFFFFF"/>
                </a:solidFill>
                <a:ea typeface="+mn-lt"/>
                <a:cs typeface="+mn-lt"/>
              </a:rPr>
              <a:t> Technol 2009;100:3268–76.</a:t>
            </a:r>
          </a:p>
          <a:p>
            <a:r>
              <a:rPr lang="en-US" sz="1050" dirty="0">
                <a:solidFill>
                  <a:srgbClr val="FFFFFF"/>
                </a:solidFill>
                <a:ea typeface="+mn-lt"/>
                <a:cs typeface="+mn-lt"/>
              </a:rPr>
              <a:t>Jegannathan KR, Leong JY, Chan ES, Ravindra P. Designing an immobilized lipase enzyme for biodiesel production. J Renew Sust energy 2010;1:063101.</a:t>
            </a:r>
          </a:p>
          <a:p>
            <a:r>
              <a:rPr lang="en-US" sz="1050" dirty="0">
                <a:solidFill>
                  <a:srgbClr val="FFFFFF"/>
                </a:solidFill>
                <a:ea typeface="+mn-lt"/>
                <a:cs typeface="+mn-lt"/>
              </a:rPr>
              <a:t>Van </a:t>
            </a:r>
            <a:r>
              <a:rPr lang="en-US" sz="1050" dirty="0" err="1">
                <a:solidFill>
                  <a:srgbClr val="FFFFFF"/>
                </a:solidFill>
                <a:ea typeface="+mn-lt"/>
                <a:cs typeface="+mn-lt"/>
              </a:rPr>
              <a:t>Kasteren</a:t>
            </a:r>
            <a:r>
              <a:rPr lang="en-US" sz="1050" dirty="0">
                <a:solidFill>
                  <a:srgbClr val="FFFFFF"/>
                </a:solidFill>
                <a:ea typeface="+mn-lt"/>
                <a:cs typeface="+mn-lt"/>
              </a:rPr>
              <a:t> JMN, </a:t>
            </a:r>
            <a:r>
              <a:rPr lang="en-US" sz="1050" dirty="0" err="1">
                <a:solidFill>
                  <a:srgbClr val="FFFFFF"/>
                </a:solidFill>
                <a:ea typeface="+mn-lt"/>
                <a:cs typeface="+mn-lt"/>
              </a:rPr>
              <a:t>Nisworo</a:t>
            </a:r>
            <a:r>
              <a:rPr lang="en-US" sz="1050" dirty="0">
                <a:solidFill>
                  <a:srgbClr val="FFFFFF"/>
                </a:solidFill>
                <a:ea typeface="+mn-lt"/>
                <a:cs typeface="+mn-lt"/>
              </a:rPr>
              <a:t> AP. A process model to estimate the cost of industrial scale biodiesel production from waste cooking oil by supercritical transesterification. </a:t>
            </a:r>
            <a:r>
              <a:rPr lang="en-US" sz="1050" dirty="0" err="1">
                <a:solidFill>
                  <a:srgbClr val="FFFFFF"/>
                </a:solidFill>
                <a:ea typeface="+mn-lt"/>
                <a:cs typeface="+mn-lt"/>
              </a:rPr>
              <a:t>Resour</a:t>
            </a:r>
            <a:r>
              <a:rPr lang="en-US" sz="1050" dirty="0">
                <a:solidFill>
                  <a:srgbClr val="FFFFFF"/>
                </a:solidFill>
                <a:ea typeface="+mn-lt"/>
                <a:cs typeface="+mn-lt"/>
              </a:rPr>
              <a:t> </a:t>
            </a:r>
            <a:r>
              <a:rPr lang="en-US" sz="1050" dirty="0" err="1">
                <a:solidFill>
                  <a:srgbClr val="FFFFFF"/>
                </a:solidFill>
                <a:ea typeface="+mn-lt"/>
                <a:cs typeface="+mn-lt"/>
              </a:rPr>
              <a:t>Conserv</a:t>
            </a:r>
            <a:r>
              <a:rPr lang="en-US" sz="1050" dirty="0">
                <a:solidFill>
                  <a:srgbClr val="FFFFFF"/>
                </a:solidFill>
                <a:ea typeface="+mn-lt"/>
                <a:cs typeface="+mn-lt"/>
              </a:rPr>
              <a:t> Recyc 2007;50:442–58.</a:t>
            </a:r>
          </a:p>
          <a:p>
            <a:r>
              <a:rPr lang="en-US" sz="1050" dirty="0">
                <a:solidFill>
                  <a:schemeClr val="bg1"/>
                </a:solidFill>
                <a:ea typeface="+mn-lt"/>
                <a:cs typeface="+mn-lt"/>
              </a:rPr>
              <a:t>Marchetti JM, </a:t>
            </a:r>
            <a:r>
              <a:rPr lang="en-US" sz="1050" err="1">
                <a:solidFill>
                  <a:schemeClr val="bg1"/>
                </a:solidFill>
                <a:ea typeface="+mn-lt"/>
                <a:cs typeface="+mn-lt"/>
              </a:rPr>
              <a:t>Errazu</a:t>
            </a:r>
            <a:r>
              <a:rPr lang="en-US" sz="1050" dirty="0">
                <a:solidFill>
                  <a:schemeClr val="bg1"/>
                </a:solidFill>
                <a:ea typeface="+mn-lt"/>
                <a:cs typeface="+mn-lt"/>
              </a:rPr>
              <a:t> AF. Technoeconomic study of supercritical biodiesel production plant. Energy Convers Manage 2008;49:2160–4.</a:t>
            </a:r>
          </a:p>
          <a:p>
            <a:r>
              <a:rPr lang="en-US" sz="1050" dirty="0">
                <a:solidFill>
                  <a:schemeClr val="bg1"/>
                </a:solidFill>
                <a:ea typeface="+mn-lt"/>
                <a:cs typeface="+mn-lt"/>
              </a:rPr>
              <a:t>Al-</a:t>
            </a:r>
            <a:r>
              <a:rPr lang="en-US" sz="1050" dirty="0" err="1">
                <a:solidFill>
                  <a:schemeClr val="bg1"/>
                </a:solidFill>
                <a:ea typeface="+mn-lt"/>
                <a:cs typeface="+mn-lt"/>
              </a:rPr>
              <a:t>zuhair</a:t>
            </a:r>
            <a:r>
              <a:rPr lang="en-US" sz="1050" dirty="0">
                <a:solidFill>
                  <a:schemeClr val="bg1"/>
                </a:solidFill>
                <a:ea typeface="+mn-lt"/>
                <a:cs typeface="+mn-lt"/>
              </a:rPr>
              <a:t> S. Production of biodiesel: possibilities and challenges. Biofeedback </a:t>
            </a:r>
            <a:r>
              <a:rPr lang="en-US" sz="1050" dirty="0" err="1">
                <a:solidFill>
                  <a:schemeClr val="bg1"/>
                </a:solidFill>
                <a:ea typeface="+mn-lt"/>
                <a:cs typeface="+mn-lt"/>
              </a:rPr>
              <a:t>Bioprod</a:t>
            </a:r>
            <a:r>
              <a:rPr lang="en-US" sz="1050" dirty="0">
                <a:solidFill>
                  <a:schemeClr val="bg1"/>
                </a:solidFill>
                <a:ea typeface="+mn-lt"/>
                <a:cs typeface="+mn-lt"/>
              </a:rPr>
              <a:t> </a:t>
            </a:r>
            <a:r>
              <a:rPr lang="en-US" sz="1050" dirty="0" err="1">
                <a:solidFill>
                  <a:schemeClr val="bg1"/>
                </a:solidFill>
                <a:ea typeface="+mn-lt"/>
                <a:cs typeface="+mn-lt"/>
              </a:rPr>
              <a:t>Bioref</a:t>
            </a:r>
            <a:r>
              <a:rPr lang="en-US" sz="1050" dirty="0">
                <a:solidFill>
                  <a:schemeClr val="bg1"/>
                </a:solidFill>
                <a:ea typeface="+mn-lt"/>
                <a:cs typeface="+mn-lt"/>
              </a:rPr>
              <a:t> 2007;1:57–66.</a:t>
            </a:r>
            <a:endParaRPr lang="en-US" sz="1050" dirty="0">
              <a:solidFill>
                <a:schemeClr val="bg1"/>
              </a:solidFill>
            </a:endParaRPr>
          </a:p>
        </p:txBody>
      </p:sp>
      <p:sp>
        <p:nvSpPr>
          <p:cNvPr id="11" name="Rectangle 10">
            <a:extLst>
              <a:ext uri="{FF2B5EF4-FFF2-40B4-BE49-F238E27FC236}">
                <a16:creationId xmlns="" xmlns:a16="http://schemas.microsoft.com/office/drawing/2014/main" id="{289E943A-225D-44B1-B345-D7FDBA43C1C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Recorded Sound">
            <a:hlinkClick r:id="" action="ppaction://media"/>
          </p:cNvPr>
          <p:cNvPicPr>
            <a:picLocks noRot="1" noChangeAspect="1"/>
          </p:cNvPicPr>
          <p:nvPr>
            <a:wavAudioFile r:embed="rId1" name="Recorded Sound"/>
          </p:nvPr>
        </p:nvPicPr>
        <p:blipFill>
          <a:blip r:embed="rId4"/>
          <a:stretch>
            <a:fillRect/>
          </a:stretch>
        </p:blipFill>
        <p:spPr>
          <a:xfrm>
            <a:off x="11411339" y="6077339"/>
            <a:ext cx="780661" cy="780661"/>
          </a:xfrm>
          <a:prstGeom prst="rect">
            <a:avLst/>
          </a:prstGeom>
        </p:spPr>
      </p:pic>
      <p:sp>
        <p:nvSpPr>
          <p:cNvPr id="8" name="Flowchart: Stored Data 7"/>
          <p:cNvSpPr/>
          <p:nvPr/>
        </p:nvSpPr>
        <p:spPr>
          <a:xfrm>
            <a:off x="5682342" y="6428792"/>
            <a:ext cx="746449" cy="298580"/>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18</a:t>
            </a:r>
            <a:endParaRPr lang="en-US" dirty="0"/>
          </a:p>
        </p:txBody>
      </p:sp>
    </p:spTree>
    <p:extLst>
      <p:ext uri="{BB962C8B-B14F-4D97-AF65-F5344CB8AC3E}">
        <p14:creationId xmlns="" xmlns:p14="http://schemas.microsoft.com/office/powerpoint/2010/main" val="16377812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78" fill="hold"/>
                                        <p:tgtEl>
                                          <p:spTgt spid="7"/>
                                        </p:tgtEl>
                                      </p:cBhvr>
                                    </p:cmd>
                                  </p:childTnLst>
                                </p:cTn>
                              </p:par>
                            </p:childTnLst>
                          </p:cTn>
                        </p:par>
                      </p:childTnLst>
                    </p:cTn>
                  </p:par>
                </p:childTnLst>
              </p:cTn>
              <p:nextCondLst>
                <p:cond evt="onClick" delay="0">
                  <p:tgtEl>
                    <p:spTgt spid="7"/>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 xmlns:a16="http://schemas.microsoft.com/office/drawing/2014/main" id="{2ABBB681-F4D2-40F2-ACC3-DE0B4B4880E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0A54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 xmlns:a16="http://schemas.microsoft.com/office/drawing/2014/main" id="{09388ED0-1FEF-4E11-B488-BD661D1AC1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white watercolor splash&#10;&#10;Description automatically generated">
            <a:extLst>
              <a:ext uri="{FF2B5EF4-FFF2-40B4-BE49-F238E27FC236}">
                <a16:creationId xmlns="" xmlns:a16="http://schemas.microsoft.com/office/drawing/2014/main" id="{01E82265-3BA5-9FDD-FFD2-77EEC5BFA460}"/>
              </a:ext>
            </a:extLst>
          </p:cNvPr>
          <p:cNvPicPr>
            <a:picLocks noChangeAspect="1"/>
          </p:cNvPicPr>
          <p:nvPr/>
        </p:nvPicPr>
        <p:blipFill>
          <a:blip r:embed="rId2"/>
          <a:stretch>
            <a:fillRect/>
          </a:stretch>
        </p:blipFill>
        <p:spPr>
          <a:xfrm>
            <a:off x="3453417" y="771434"/>
            <a:ext cx="5285166" cy="5271953"/>
          </a:xfrm>
          <a:prstGeom prst="rect">
            <a:avLst/>
          </a:prstGeom>
        </p:spPr>
      </p:pic>
      <p:sp>
        <p:nvSpPr>
          <p:cNvPr id="5" name="Flowchart: Stored Data 4"/>
          <p:cNvSpPr/>
          <p:nvPr/>
        </p:nvSpPr>
        <p:spPr>
          <a:xfrm>
            <a:off x="5812972" y="6466115"/>
            <a:ext cx="662473" cy="279918"/>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19</a:t>
            </a:r>
            <a:endParaRPr lang="en-US" dirty="0"/>
          </a:p>
        </p:txBody>
      </p:sp>
    </p:spTree>
    <p:extLst>
      <p:ext uri="{BB962C8B-B14F-4D97-AF65-F5344CB8AC3E}">
        <p14:creationId xmlns="" xmlns:p14="http://schemas.microsoft.com/office/powerpoint/2010/main" val="1701887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EE9F5D7F-1BBC-4096-ADA7-AA9C9E4D28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06D370DD-716B-4528-B475-331F84CEA5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9B0F485D-C072-8659-8622-B3413EC86975}"/>
              </a:ext>
            </a:extLst>
          </p:cNvPr>
          <p:cNvSpPr>
            <a:spLocks noGrp="1"/>
          </p:cNvSpPr>
          <p:nvPr>
            <p:ph type="title"/>
          </p:nvPr>
        </p:nvSpPr>
        <p:spPr>
          <a:xfrm>
            <a:off x="5451642" y="1123837"/>
            <a:ext cx="6451110" cy="1255469"/>
          </a:xfrm>
        </p:spPr>
        <p:txBody>
          <a:bodyPr>
            <a:normAutofit/>
          </a:bodyPr>
          <a:lstStyle/>
          <a:p>
            <a:r>
              <a:rPr lang="en-US" dirty="0"/>
              <a:t>TABLE OF CONTENT</a:t>
            </a:r>
          </a:p>
        </p:txBody>
      </p:sp>
      <p:sp>
        <p:nvSpPr>
          <p:cNvPr id="14" name="Rectangle 13">
            <a:extLst>
              <a:ext uri="{FF2B5EF4-FFF2-40B4-BE49-F238E27FC236}">
                <a16:creationId xmlns="" xmlns:a16="http://schemas.microsoft.com/office/drawing/2014/main" id="{E79D076F-656A-4CD9-83AD-AF8F4B28CA4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Graphic 6" descr="Magnifying glass">
            <a:extLst>
              <a:ext uri="{FF2B5EF4-FFF2-40B4-BE49-F238E27FC236}">
                <a16:creationId xmlns="" xmlns:a16="http://schemas.microsoft.com/office/drawing/2014/main" id="{B00FC1F5-0E06-58DA-1573-584DB2AAE9E2}"/>
              </a:ext>
            </a:extLst>
          </p:cNvPr>
          <p:cNvPicPr>
            <a:picLocks noChangeAspect="1"/>
          </p:cNvPicPr>
          <p:nvPr/>
        </p:nvPicPr>
        <p:blipFill>
          <a:blip r:embed="rId3">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tretch>
            <a:fillRect/>
          </a:stretch>
        </p:blipFill>
        <p:spPr>
          <a:xfrm>
            <a:off x="860771" y="1535135"/>
            <a:ext cx="3778286" cy="3778286"/>
          </a:xfrm>
          <a:prstGeom prst="rect">
            <a:avLst/>
          </a:prstGeom>
        </p:spPr>
      </p:pic>
      <p:graphicFrame>
        <p:nvGraphicFramePr>
          <p:cNvPr id="16" name="Content Placeholder 2">
            <a:extLst>
              <a:ext uri="{FF2B5EF4-FFF2-40B4-BE49-F238E27FC236}">
                <a16:creationId xmlns="" xmlns:a16="http://schemas.microsoft.com/office/drawing/2014/main" id="{CA732F85-D247-9FD4-18C3-6A9D72E6F60E}"/>
              </a:ext>
            </a:extLst>
          </p:cNvPr>
          <p:cNvGraphicFramePr>
            <a:graphicFrameLocks noGrp="1"/>
          </p:cNvGraphicFramePr>
          <p:nvPr>
            <p:ph idx="1"/>
          </p:nvPr>
        </p:nvGraphicFramePr>
        <p:xfrm>
          <a:off x="5451644" y="2510395"/>
          <a:ext cx="6451109" cy="32745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Recorded Sound">
            <a:hlinkClick r:id="" action="ppaction://media"/>
          </p:cNvPr>
          <p:cNvPicPr>
            <a:picLocks noRot="1" noChangeAspect="1"/>
          </p:cNvPicPr>
          <p:nvPr>
            <a:wavAudioFile r:embed="rId1" name="Recorded Sound"/>
          </p:nvPr>
        </p:nvPicPr>
        <p:blipFill>
          <a:blip r:embed="rId9"/>
          <a:stretch>
            <a:fillRect/>
          </a:stretch>
        </p:blipFill>
        <p:spPr>
          <a:xfrm>
            <a:off x="11436222" y="6102222"/>
            <a:ext cx="755778" cy="755778"/>
          </a:xfrm>
          <a:prstGeom prst="rect">
            <a:avLst/>
          </a:prstGeom>
        </p:spPr>
      </p:pic>
      <p:sp>
        <p:nvSpPr>
          <p:cNvPr id="11" name="Flowchart: Stored Data 10"/>
          <p:cNvSpPr/>
          <p:nvPr/>
        </p:nvSpPr>
        <p:spPr>
          <a:xfrm>
            <a:off x="5673012" y="6419463"/>
            <a:ext cx="559837" cy="279918"/>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2</a:t>
            </a:r>
            <a:endParaRPr lang="en-US" dirty="0"/>
          </a:p>
        </p:txBody>
      </p:sp>
    </p:spTree>
    <p:extLst>
      <p:ext uri="{BB962C8B-B14F-4D97-AF65-F5344CB8AC3E}">
        <p14:creationId xmlns="" xmlns:p14="http://schemas.microsoft.com/office/powerpoint/2010/main" val="2708252503"/>
      </p:ext>
    </p:extLst>
  </p:cSld>
  <p:clrMapOvr>
    <a:masterClrMapping/>
  </p:clrMapOvr>
  <p:transition advTm="21515"/>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88" fill="hold"/>
                                        <p:tgtEl>
                                          <p:spTgt spid="15"/>
                                        </p:tgtEl>
                                      </p:cBhvr>
                                    </p:cmd>
                                  </p:childTnLst>
                                </p:cTn>
                              </p:par>
                            </p:childTnLst>
                          </p:cTn>
                        </p:par>
                      </p:childTnLst>
                    </p:cTn>
                  </p:par>
                </p:childTnLst>
              </p:cTn>
              <p:nextCondLst>
                <p:cond evt="onClick" delay="0">
                  <p:tgtEl>
                    <p:spTgt spid="15"/>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96060A-C4EA-2549-E79B-1E6B6163C14A}"/>
              </a:ext>
            </a:extLst>
          </p:cNvPr>
          <p:cNvSpPr>
            <a:spLocks noGrp="1"/>
          </p:cNvSpPr>
          <p:nvPr>
            <p:ph type="title"/>
          </p:nvPr>
        </p:nvSpPr>
        <p:spPr>
          <a:xfrm>
            <a:off x="252919" y="1123837"/>
            <a:ext cx="2947482" cy="4601183"/>
          </a:xfrm>
        </p:spPr>
        <p:txBody>
          <a:bodyPr>
            <a:normAutofit/>
          </a:bodyPr>
          <a:lstStyle/>
          <a:p>
            <a:r>
              <a:rPr lang="en-US" sz="3300"/>
              <a:t>BACKGROUND</a:t>
            </a:r>
          </a:p>
        </p:txBody>
      </p:sp>
      <p:graphicFrame>
        <p:nvGraphicFramePr>
          <p:cNvPr id="5" name="Content Placeholder 2">
            <a:extLst>
              <a:ext uri="{FF2B5EF4-FFF2-40B4-BE49-F238E27FC236}">
                <a16:creationId xmlns="" xmlns:a16="http://schemas.microsoft.com/office/drawing/2014/main" id="{731A1FCB-7278-61D0-152D-FE59383D11E5}"/>
              </a:ext>
            </a:extLst>
          </p:cNvPr>
          <p:cNvGraphicFramePr>
            <a:graphicFrameLocks noGrp="1"/>
          </p:cNvGraphicFramePr>
          <p:nvPr>
            <p:ph idx="1"/>
            <p:extLst>
              <p:ext uri="{D42A27DB-BD31-4B8C-83A1-F6EECF244321}">
                <p14:modId xmlns="" xmlns:p14="http://schemas.microsoft.com/office/powerpoint/2010/main" val="3594782826"/>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Recorded Sound">
            <a:hlinkClick r:id="" action="ppaction://media"/>
          </p:cNvPr>
          <p:cNvPicPr>
            <a:picLocks noRot="1" noChangeAspect="1"/>
          </p:cNvPicPr>
          <p:nvPr>
            <a:wavAudioFile r:embed="rId1" name="Recorded Sound"/>
          </p:nvPr>
        </p:nvPicPr>
        <p:blipFill>
          <a:blip r:embed="rId8"/>
          <a:stretch>
            <a:fillRect/>
          </a:stretch>
        </p:blipFill>
        <p:spPr>
          <a:xfrm>
            <a:off x="10920962" y="6125029"/>
            <a:ext cx="732971" cy="732971"/>
          </a:xfrm>
          <a:prstGeom prst="rect">
            <a:avLst/>
          </a:prstGeom>
        </p:spPr>
      </p:pic>
      <p:sp>
        <p:nvSpPr>
          <p:cNvPr id="7" name="Flowchart: Stored Data 6"/>
          <p:cNvSpPr/>
          <p:nvPr/>
        </p:nvSpPr>
        <p:spPr>
          <a:xfrm>
            <a:off x="5766319" y="6466114"/>
            <a:ext cx="578498" cy="251925"/>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3</a:t>
            </a:r>
            <a:endParaRPr lang="en-US" dirty="0"/>
          </a:p>
        </p:txBody>
      </p:sp>
    </p:spTree>
    <p:extLst>
      <p:ext uri="{BB962C8B-B14F-4D97-AF65-F5344CB8AC3E}">
        <p14:creationId xmlns="" xmlns:p14="http://schemas.microsoft.com/office/powerpoint/2010/main" val="491918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18"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 xmlns:a16="http://schemas.microsoft.com/office/drawing/2014/main" id="{DB8424AB-D56B-4256-866A-5B54DE93C20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 xmlns:a16="http://schemas.microsoft.com/office/drawing/2014/main" id="{FC999C28-AD33-4EB7-A5F1-C06D10A5FD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75" name="Rectangle 74">
            <a:extLst>
              <a:ext uri="{FF2B5EF4-FFF2-40B4-BE49-F238E27FC236}">
                <a16:creationId xmlns="" xmlns:a16="http://schemas.microsoft.com/office/drawing/2014/main" id="{9203ABB4-7E2A-4248-9FE7-4A419AFF2F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 xmlns:a16="http://schemas.microsoft.com/office/drawing/2014/main" id="{3126970D-C1E5-4FB1-84E8-86CB9CED1C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62DCE578-A6D5-CBAF-D9AE-5AF49093340B}"/>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4600" spc="-100"/>
              <a:t>LITERATURE COMPARISON AND GAPS</a:t>
            </a:r>
          </a:p>
        </p:txBody>
      </p:sp>
      <p:graphicFrame>
        <p:nvGraphicFramePr>
          <p:cNvPr id="77" name="Content Placeholder 44">
            <a:extLst>
              <a:ext uri="{FF2B5EF4-FFF2-40B4-BE49-F238E27FC236}">
                <a16:creationId xmlns="" xmlns:a16="http://schemas.microsoft.com/office/drawing/2014/main" id="{AA26831E-508B-A6BF-0B3E-B47B811C6747}"/>
              </a:ext>
            </a:extLst>
          </p:cNvPr>
          <p:cNvGraphicFramePr>
            <a:graphicFrameLocks noGrp="1"/>
          </p:cNvGraphicFramePr>
          <p:nvPr>
            <p:ph idx="1"/>
            <p:extLst>
              <p:ext uri="{D42A27DB-BD31-4B8C-83A1-F6EECF244321}">
                <p14:modId xmlns="" xmlns:p14="http://schemas.microsoft.com/office/powerpoint/2010/main" val="1387385646"/>
              </p:ext>
            </p:extLst>
          </p:nvPr>
        </p:nvGraphicFramePr>
        <p:xfrm>
          <a:off x="1069847" y="646052"/>
          <a:ext cx="10637521" cy="3233915"/>
        </p:xfrm>
        <a:graphic>
          <a:graphicData uri="http://schemas.openxmlformats.org/drawingml/2006/table">
            <a:tbl>
              <a:tblPr firstRow="1" bandRow="1">
                <a:solidFill>
                  <a:srgbClr val="404040"/>
                </a:solidFill>
                <a:tableStyleId>{5C22544A-7EE6-4342-B048-85BDC9FD1C3A}</a:tableStyleId>
              </a:tblPr>
              <a:tblGrid>
                <a:gridCol w="5382043">
                  <a:extLst>
                    <a:ext uri="{9D8B030D-6E8A-4147-A177-3AD203B41FA5}">
                      <a16:colId xmlns="" xmlns:a16="http://schemas.microsoft.com/office/drawing/2014/main" val="1231964336"/>
                    </a:ext>
                  </a:extLst>
                </a:gridCol>
                <a:gridCol w="5255478">
                  <a:extLst>
                    <a:ext uri="{9D8B030D-6E8A-4147-A177-3AD203B41FA5}">
                      <a16:colId xmlns="" xmlns:a16="http://schemas.microsoft.com/office/drawing/2014/main" val="2855976404"/>
                    </a:ext>
                  </a:extLst>
                </a:gridCol>
              </a:tblGrid>
              <a:tr h="393799">
                <a:tc>
                  <a:txBody>
                    <a:bodyPr/>
                    <a:lstStyle/>
                    <a:p>
                      <a:r>
                        <a:rPr lang="en-US" sz="1500" b="0" cap="none" spc="0">
                          <a:solidFill>
                            <a:schemeClr val="bg1"/>
                          </a:solidFill>
                        </a:rPr>
                        <a:t>COMPARISON</a:t>
                      </a:r>
                    </a:p>
                  </a:txBody>
                  <a:tcPr marL="85749" marR="85749" marT="85749" marB="42874" anchor="ctr">
                    <a:lnL w="12700" cmpd="sng">
                      <a:noFill/>
                    </a:lnL>
                    <a:lnR w="12700" cmpd="sng">
                      <a:noFill/>
                    </a:lnR>
                    <a:lnT w="19050" cap="flat" cmpd="sng" algn="ctr">
                      <a:noFill/>
                      <a:prstDash val="solid"/>
                    </a:lnT>
                    <a:lnB w="38100" cmpd="sng">
                      <a:noFill/>
                    </a:lnB>
                    <a:solidFill>
                      <a:schemeClr val="accent2"/>
                    </a:solidFill>
                  </a:tcPr>
                </a:tc>
                <a:tc>
                  <a:txBody>
                    <a:bodyPr/>
                    <a:lstStyle/>
                    <a:p>
                      <a:r>
                        <a:rPr lang="en-US" sz="1500" b="0" cap="none" spc="0">
                          <a:solidFill>
                            <a:schemeClr val="bg1"/>
                          </a:solidFill>
                        </a:rPr>
                        <a:t>GAPS</a:t>
                      </a:r>
                    </a:p>
                  </a:txBody>
                  <a:tcPr marL="85749" marR="85749" marT="85749" marB="42874"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 xmlns:a16="http://schemas.microsoft.com/office/drawing/2014/main" val="1153874019"/>
                  </a:ext>
                </a:extLst>
              </a:tr>
              <a:tr h="835759">
                <a:tc>
                  <a:txBody>
                    <a:bodyPr/>
                    <a:lstStyle/>
                    <a:p>
                      <a:pPr marL="0" lvl="0" indent="0" algn="l">
                        <a:lnSpc>
                          <a:spcPct val="100000"/>
                        </a:lnSpc>
                        <a:spcBef>
                          <a:spcPts val="0"/>
                        </a:spcBef>
                        <a:spcAft>
                          <a:spcPts val="0"/>
                        </a:spcAft>
                        <a:buNone/>
                      </a:pPr>
                      <a:r>
                        <a:rPr lang="en-US" sz="1100" b="0" i="0" u="none" strike="noStrike" cap="none" spc="0" noProof="0">
                          <a:solidFill>
                            <a:schemeClr val="bg1"/>
                          </a:solidFill>
                          <a:latin typeface="Corbel"/>
                        </a:rPr>
                        <a:t>The study notes that previous economic assessments mainly focused on chemical catalytic processes. Sakai et al. reported a manufacturing cost of $641/</a:t>
                      </a:r>
                      <a:r>
                        <a:rPr lang="en-US" sz="1100" b="0" i="0" u="none" strike="noStrike" cap="none" spc="0" noProof="0" err="1">
                          <a:solidFill>
                            <a:schemeClr val="bg1"/>
                          </a:solidFill>
                          <a:latin typeface="Corbel"/>
                        </a:rPr>
                        <a:t>tonne</a:t>
                      </a:r>
                      <a:r>
                        <a:rPr lang="en-US" sz="1100" b="0" i="0" u="none" strike="noStrike" cap="none" spc="0" noProof="0">
                          <a:solidFill>
                            <a:schemeClr val="bg1"/>
                          </a:solidFill>
                          <a:latin typeface="Corbel"/>
                        </a:rPr>
                        <a:t> for biodiesel production using a KOH catalyst batch process, which is significantly lower than the costs associated with biological catalysts in the current study.</a:t>
                      </a:r>
                      <a:endParaRPr lang="en-US" sz="1100" cap="none" spc="0">
                        <a:solidFill>
                          <a:schemeClr val="bg1"/>
                        </a:solidFill>
                      </a:endParaRPr>
                    </a:p>
                  </a:txBody>
                  <a:tcPr marL="85749" marR="85749" marT="85749" marB="42874">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lvl="0">
                        <a:buNone/>
                      </a:pPr>
                      <a:r>
                        <a:rPr lang="en-US" sz="1100" b="1" i="0" u="none" strike="noStrike" cap="none" spc="0" noProof="0">
                          <a:solidFill>
                            <a:schemeClr val="bg1"/>
                          </a:solidFill>
                          <a:latin typeface="Corbel"/>
                        </a:rPr>
                        <a:t>Comparative Feedstock Studies:</a:t>
                      </a:r>
                      <a:r>
                        <a:rPr lang="en-US" sz="1100" b="0" i="0" u="none" strike="noStrike" cap="none" spc="0" noProof="0">
                          <a:solidFill>
                            <a:schemeClr val="bg1"/>
                          </a:solidFill>
                          <a:latin typeface="Corbel"/>
                        </a:rPr>
                        <a:t> Comparative assessments of biodiesel production from different feedstocks are lacking.</a:t>
                      </a:r>
                      <a:endParaRPr lang="en-US" sz="1100" cap="none" spc="0">
                        <a:solidFill>
                          <a:schemeClr val="bg1"/>
                        </a:solidFill>
                      </a:endParaRPr>
                    </a:p>
                  </a:txBody>
                  <a:tcPr marL="85749" marR="85749" marT="85749" marB="42874">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extLst>
                  <a:ext uri="{0D108BD9-81ED-4DB2-BD59-A6C34878D82A}">
                    <a16:rowId xmlns="" xmlns:a16="http://schemas.microsoft.com/office/drawing/2014/main" val="3529323467"/>
                  </a:ext>
                </a:extLst>
              </a:tr>
              <a:tr h="668119">
                <a:tc>
                  <a:txBody>
                    <a:bodyPr/>
                    <a:lstStyle/>
                    <a:p>
                      <a:pPr marL="0" lvl="0" indent="0" algn="l">
                        <a:lnSpc>
                          <a:spcPct val="100000"/>
                        </a:lnSpc>
                        <a:spcBef>
                          <a:spcPts val="0"/>
                        </a:spcBef>
                        <a:spcAft>
                          <a:spcPts val="0"/>
                        </a:spcAft>
                        <a:buNone/>
                      </a:pPr>
                      <a:r>
                        <a:rPr lang="en-US" sz="1100" b="0" i="0" u="none" strike="noStrike" cap="none" spc="0" noProof="0">
                          <a:solidFill>
                            <a:schemeClr val="bg1"/>
                          </a:solidFill>
                        </a:rPr>
                        <a:t>The study reported a manufacturing cost of $1167/</a:t>
                      </a:r>
                      <a:r>
                        <a:rPr lang="en-US" sz="1100" b="0" i="0" u="none" strike="noStrike" cap="none" spc="0" noProof="0" err="1">
                          <a:solidFill>
                            <a:schemeClr val="bg1"/>
                          </a:solidFill>
                        </a:rPr>
                        <a:t>tonne</a:t>
                      </a:r>
                      <a:r>
                        <a:rPr lang="en-US" sz="1100" b="0" i="0" u="none" strike="noStrike" cap="none" spc="0" noProof="0">
                          <a:solidFill>
                            <a:schemeClr val="bg1"/>
                          </a:solidFill>
                        </a:rPr>
                        <a:t> for biodiesel production from palm oil using an alkali catalyst batch process. This cost was higher than some previous studies on alkali catalyst processes</a:t>
                      </a:r>
                      <a:endParaRPr lang="en-US" sz="1100" cap="none" spc="0">
                        <a:solidFill>
                          <a:schemeClr val="bg1"/>
                        </a:solidFill>
                      </a:endParaRPr>
                    </a:p>
                  </a:txBody>
                  <a:tcPr marL="85749" marR="85749" marT="85749" marB="42874">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lvl="0">
                        <a:buNone/>
                      </a:pPr>
                      <a:r>
                        <a:rPr lang="en-US" sz="1100" b="1" i="0" u="none" strike="noStrike" cap="none" spc="0" noProof="0">
                          <a:solidFill>
                            <a:schemeClr val="bg1"/>
                          </a:solidFill>
                          <a:latin typeface="Corbel"/>
                        </a:rPr>
                        <a:t>Optimizing Immobilized Catalyst Reuse:</a:t>
                      </a:r>
                      <a:r>
                        <a:rPr lang="en-US" sz="1100" b="0" i="0" u="none" strike="noStrike" cap="none" spc="0" noProof="0">
                          <a:solidFill>
                            <a:schemeClr val="bg1"/>
                          </a:solidFill>
                          <a:latin typeface="Corbel"/>
                        </a:rPr>
                        <a:t> Research should explore maximizing the reuse potential of immobilized catalysts for cost efficiency.</a:t>
                      </a:r>
                      <a:endParaRPr lang="en-US" sz="1100" cap="none" spc="0">
                        <a:solidFill>
                          <a:schemeClr val="bg1"/>
                        </a:solidFill>
                      </a:endParaRPr>
                    </a:p>
                  </a:txBody>
                  <a:tcPr marL="85749" marR="85749" marT="85749" marB="42874">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 xmlns:a16="http://schemas.microsoft.com/office/drawing/2014/main" val="4181565716"/>
                  </a:ext>
                </a:extLst>
              </a:tr>
              <a:tr h="668119">
                <a:tc>
                  <a:txBody>
                    <a:bodyPr/>
                    <a:lstStyle/>
                    <a:p>
                      <a:pPr lvl="0">
                        <a:buNone/>
                      </a:pPr>
                      <a:r>
                        <a:rPr lang="en-US" sz="1100" b="0" i="0" u="none" strike="noStrike" cap="none" spc="0" noProof="0">
                          <a:solidFill>
                            <a:schemeClr val="bg1"/>
                          </a:solidFill>
                          <a:latin typeface="Corbel"/>
                        </a:rPr>
                        <a:t>The plant cost for biodiesel production using immobilized enzyme was 57.18% higher than the alkali catalyst process and slightly higher (0.40%) than the soluble enzyme catalyst process. </a:t>
                      </a:r>
                      <a:endParaRPr lang="en-US" sz="1100" cap="none" spc="0">
                        <a:solidFill>
                          <a:schemeClr val="bg1"/>
                        </a:solidFill>
                      </a:endParaRPr>
                    </a:p>
                  </a:txBody>
                  <a:tcPr marL="85749" marR="85749" marT="85749" marB="42874">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lvl="0">
                        <a:buNone/>
                      </a:pPr>
                      <a:r>
                        <a:rPr lang="en-US" sz="1100" b="1" i="0" u="none" strike="noStrike" cap="none" spc="0" noProof="0">
                          <a:solidFill>
                            <a:schemeClr val="bg1"/>
                          </a:solidFill>
                          <a:latin typeface="Corbel"/>
                        </a:rPr>
                        <a:t>Feedstock Price Variability:</a:t>
                      </a:r>
                      <a:r>
                        <a:rPr lang="en-US" sz="1100" b="0" i="0" u="none" strike="noStrike" cap="none" spc="0" noProof="0">
                          <a:solidFill>
                            <a:schemeClr val="bg1"/>
                          </a:solidFill>
                          <a:latin typeface="Corbel"/>
                        </a:rPr>
                        <a:t> The impact of fluctuating feedstock prices on biodiesel economics requires further investigation</a:t>
                      </a:r>
                      <a:endParaRPr lang="en-US" sz="1100" cap="none" spc="0">
                        <a:solidFill>
                          <a:schemeClr val="bg1"/>
                        </a:solidFill>
                      </a:endParaRPr>
                    </a:p>
                  </a:txBody>
                  <a:tcPr marL="85749" marR="85749" marT="85749" marB="42874">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 xmlns:a16="http://schemas.microsoft.com/office/drawing/2014/main" val="1530091170"/>
                  </a:ext>
                </a:extLst>
              </a:tr>
              <a:tr h="668119">
                <a:tc>
                  <a:txBody>
                    <a:bodyPr/>
                    <a:lstStyle/>
                    <a:p>
                      <a:pPr lvl="0">
                        <a:buNone/>
                      </a:pPr>
                      <a:r>
                        <a:rPr lang="en-US" sz="1100" b="0" i="0" u="none" strike="noStrike" cap="none" spc="0" noProof="0">
                          <a:solidFill>
                            <a:schemeClr val="bg1"/>
                          </a:solidFill>
                          <a:latin typeface="Corbel"/>
                        </a:rPr>
                        <a:t>The study suggested that with advancements in white biotechnology and enzyme technology, the cost of lipase enzymes is expected to decrease in the future, potentially making enzymatic biodiesel production more competitive.</a:t>
                      </a:r>
                      <a:endParaRPr lang="en-US" sz="1100" cap="none" spc="0">
                        <a:solidFill>
                          <a:schemeClr val="bg1"/>
                        </a:solidFill>
                      </a:endParaRPr>
                    </a:p>
                  </a:txBody>
                  <a:tcPr marL="85749" marR="85749" marT="85749" marB="42874">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lvl="0">
                        <a:buNone/>
                      </a:pPr>
                      <a:r>
                        <a:rPr lang="en-US" sz="1100" b="1" i="0" u="none" strike="noStrike" cap="none" spc="0" noProof="0">
                          <a:solidFill>
                            <a:schemeClr val="bg1"/>
                          </a:solidFill>
                          <a:latin typeface="Corbel"/>
                        </a:rPr>
                        <a:t>Environmental Impact Assessment:</a:t>
                      </a:r>
                      <a:r>
                        <a:rPr lang="en-US" sz="1100" b="0" i="0" u="none" strike="noStrike" cap="none" spc="0" noProof="0">
                          <a:solidFill>
                            <a:schemeClr val="bg1"/>
                          </a:solidFill>
                          <a:latin typeface="Corbel"/>
                        </a:rPr>
                        <a:t> Research should address the environmental sustainability of different biodiesel production processes through life cycle analysis.</a:t>
                      </a:r>
                      <a:endParaRPr lang="en-US" sz="1100" cap="none" spc="0">
                        <a:solidFill>
                          <a:schemeClr val="bg1"/>
                        </a:solidFill>
                      </a:endParaRPr>
                    </a:p>
                  </a:txBody>
                  <a:tcPr marL="85749" marR="85749" marT="85749" marB="42874">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 xmlns:a16="http://schemas.microsoft.com/office/drawing/2014/main" val="724813344"/>
                  </a:ext>
                </a:extLst>
              </a:tr>
            </a:tbl>
          </a:graphicData>
        </a:graphic>
      </p:graphicFrame>
      <p:pic>
        <p:nvPicPr>
          <p:cNvPr id="9" name="Recorded Sound">
            <a:hlinkClick r:id="" action="ppaction://media"/>
          </p:cNvPr>
          <p:cNvPicPr>
            <a:picLocks noRot="1" noChangeAspect="1"/>
          </p:cNvPicPr>
          <p:nvPr>
            <a:wavAudioFile r:embed="rId1" name="Recorded Sound"/>
          </p:nvPr>
        </p:nvPicPr>
        <p:blipFill>
          <a:blip r:embed="rId3"/>
          <a:stretch>
            <a:fillRect/>
          </a:stretch>
        </p:blipFill>
        <p:spPr>
          <a:xfrm>
            <a:off x="11540067" y="6206067"/>
            <a:ext cx="651933" cy="651933"/>
          </a:xfrm>
          <a:prstGeom prst="rect">
            <a:avLst/>
          </a:prstGeom>
        </p:spPr>
      </p:pic>
      <p:sp>
        <p:nvSpPr>
          <p:cNvPr id="10" name="Flowchart: Stored Data 9"/>
          <p:cNvSpPr/>
          <p:nvPr/>
        </p:nvSpPr>
        <p:spPr>
          <a:xfrm>
            <a:off x="5728998" y="6456785"/>
            <a:ext cx="559835" cy="261258"/>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4</a:t>
            </a:r>
            <a:endParaRPr lang="en-US" dirty="0"/>
          </a:p>
        </p:txBody>
      </p:sp>
    </p:spTree>
    <p:extLst>
      <p:ext uri="{BB962C8B-B14F-4D97-AF65-F5344CB8AC3E}">
        <p14:creationId xmlns="" xmlns:p14="http://schemas.microsoft.com/office/powerpoint/2010/main" val="37251621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08" fill="hold"/>
                                        <p:tgtEl>
                                          <p:spTgt spid="9"/>
                                        </p:tgtEl>
                                      </p:cBhvr>
                                    </p:cmd>
                                  </p:childTnLst>
                                </p:cTn>
                              </p:par>
                            </p:childTnLst>
                          </p:cTn>
                        </p:par>
                      </p:childTnLst>
                    </p:cTn>
                  </p:par>
                </p:childTnLst>
              </p:cTn>
              <p:nextCondLst>
                <p:cond evt="onClick" delay="0">
                  <p:tgtEl>
                    <p:spTgt spid="9"/>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t="-18000" b="-1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868976-1DB1-D86A-F9CB-7DDFDF64D52A}"/>
              </a:ext>
            </a:extLst>
          </p:cNvPr>
          <p:cNvSpPr>
            <a:spLocks noGrp="1"/>
          </p:cNvSpPr>
          <p:nvPr>
            <p:ph type="title"/>
          </p:nvPr>
        </p:nvSpPr>
        <p:spPr>
          <a:xfrm>
            <a:off x="252919" y="1123837"/>
            <a:ext cx="2947482" cy="4601183"/>
          </a:xfrm>
        </p:spPr>
        <p:txBody>
          <a:bodyPr>
            <a:normAutofit/>
          </a:bodyPr>
          <a:lstStyle/>
          <a:p>
            <a:r>
              <a:rPr lang="en-US" dirty="0"/>
              <a:t>OBJECTIVE </a:t>
            </a:r>
          </a:p>
        </p:txBody>
      </p:sp>
      <p:graphicFrame>
        <p:nvGraphicFramePr>
          <p:cNvPr id="5" name="Content Placeholder 2">
            <a:extLst>
              <a:ext uri="{FF2B5EF4-FFF2-40B4-BE49-F238E27FC236}">
                <a16:creationId xmlns="" xmlns:a16="http://schemas.microsoft.com/office/drawing/2014/main" id="{85C13553-12BD-89D6-CBAB-9A73FE17FD02}"/>
              </a:ext>
            </a:extLst>
          </p:cNvPr>
          <p:cNvGraphicFramePr>
            <a:graphicFrameLocks noGrp="1"/>
          </p:cNvGraphicFramePr>
          <p:nvPr>
            <p:ph idx="1"/>
            <p:extLst>
              <p:ext uri="{D42A27DB-BD31-4B8C-83A1-F6EECF244321}">
                <p14:modId xmlns="" xmlns:p14="http://schemas.microsoft.com/office/powerpoint/2010/main" val="1955926588"/>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Recorded Sound">
            <a:hlinkClick r:id="" action="ppaction://media"/>
          </p:cNvPr>
          <p:cNvPicPr>
            <a:picLocks noRot="1" noChangeAspect="1"/>
          </p:cNvPicPr>
          <p:nvPr>
            <a:wavAudioFile r:embed="rId1" name="Recorded Sound"/>
          </p:nvPr>
        </p:nvPicPr>
        <p:blipFill>
          <a:blip r:embed="rId8"/>
          <a:stretch>
            <a:fillRect/>
          </a:stretch>
        </p:blipFill>
        <p:spPr>
          <a:xfrm>
            <a:off x="11436222" y="6102222"/>
            <a:ext cx="755778" cy="755778"/>
          </a:xfrm>
          <a:prstGeom prst="rect">
            <a:avLst/>
          </a:prstGeom>
        </p:spPr>
      </p:pic>
      <p:sp>
        <p:nvSpPr>
          <p:cNvPr id="6" name="Flowchart: Stored Data 5"/>
          <p:cNvSpPr/>
          <p:nvPr/>
        </p:nvSpPr>
        <p:spPr>
          <a:xfrm>
            <a:off x="5654350" y="6475444"/>
            <a:ext cx="625151" cy="270587"/>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5</a:t>
            </a:r>
            <a:endParaRPr lang="en-US" dirty="0"/>
          </a:p>
        </p:txBody>
      </p:sp>
    </p:spTree>
    <p:extLst>
      <p:ext uri="{BB962C8B-B14F-4D97-AF65-F5344CB8AC3E}">
        <p14:creationId xmlns="" xmlns:p14="http://schemas.microsoft.com/office/powerpoint/2010/main" val="25325458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58"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t="-6000" b="-6000"/>
          </a:stretch>
        </a:blip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 xmlns:a16="http://schemas.microsoft.com/office/drawing/2014/main" id="{9AAD8036-96D8-496C-8006-37ACA5AD86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 xmlns:a16="http://schemas.microsoft.com/office/drawing/2014/main" id="{24A4CBA9-3463-4C65-BF46-6B6C50E7FC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CD901CF1-957F-727F-0DB1-A6E43D75AC3F}"/>
              </a:ext>
            </a:extLst>
          </p:cNvPr>
          <p:cNvSpPr>
            <a:spLocks noGrp="1"/>
          </p:cNvSpPr>
          <p:nvPr>
            <p:ph type="title"/>
          </p:nvPr>
        </p:nvSpPr>
        <p:spPr>
          <a:xfrm>
            <a:off x="8895775" y="1123837"/>
            <a:ext cx="2947482" cy="4601183"/>
          </a:xfrm>
        </p:spPr>
        <p:txBody>
          <a:bodyPr>
            <a:normAutofit/>
          </a:bodyPr>
          <a:lstStyle/>
          <a:p>
            <a:r>
              <a:rPr lang="en-US" dirty="0"/>
              <a:t>MATERIALS</a:t>
            </a:r>
            <a:br>
              <a:rPr lang="en-US" dirty="0"/>
            </a:br>
            <a:r>
              <a:rPr lang="en-US" dirty="0"/>
              <a:t>REQUIRED</a:t>
            </a:r>
          </a:p>
        </p:txBody>
      </p:sp>
      <p:sp>
        <p:nvSpPr>
          <p:cNvPr id="70" name="Rectangle 69">
            <a:extLst>
              <a:ext uri="{FF2B5EF4-FFF2-40B4-BE49-F238E27FC236}">
                <a16:creationId xmlns="" xmlns:a16="http://schemas.microsoft.com/office/drawing/2014/main" id="{2DCEED6C-D39C-40AA-B89E-52C3FA5A70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 name="Content Placeholder 2">
            <a:extLst>
              <a:ext uri="{FF2B5EF4-FFF2-40B4-BE49-F238E27FC236}">
                <a16:creationId xmlns="" xmlns:a16="http://schemas.microsoft.com/office/drawing/2014/main" id="{C0B1B620-B503-7322-BF4C-23AC6DB129FA}"/>
              </a:ext>
            </a:extLst>
          </p:cNvPr>
          <p:cNvGraphicFramePr>
            <a:graphicFrameLocks noGrp="1"/>
          </p:cNvGraphicFramePr>
          <p:nvPr>
            <p:ph idx="1"/>
            <p:extLst>
              <p:ext uri="{D42A27DB-BD31-4B8C-83A1-F6EECF244321}">
                <p14:modId xmlns="" xmlns:p14="http://schemas.microsoft.com/office/powerpoint/2010/main" val="720595624"/>
              </p:ext>
            </p:extLst>
          </p:nvPr>
        </p:nvGraphicFramePr>
        <p:xfrm>
          <a:off x="866647" y="933854"/>
          <a:ext cx="7293610" cy="50418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Recorded Sound">
            <a:hlinkClick r:id="" action="ppaction://media"/>
          </p:cNvPr>
          <p:cNvPicPr>
            <a:picLocks noRot="1" noChangeAspect="1"/>
          </p:cNvPicPr>
          <p:nvPr>
            <a:wavAudioFile r:embed="rId1" name="Recorded Sound"/>
          </p:nvPr>
        </p:nvPicPr>
        <p:blipFill>
          <a:blip r:embed="rId8"/>
          <a:stretch>
            <a:fillRect/>
          </a:stretch>
        </p:blipFill>
        <p:spPr>
          <a:xfrm>
            <a:off x="11168743" y="6102221"/>
            <a:ext cx="793102" cy="793102"/>
          </a:xfrm>
          <a:prstGeom prst="rect">
            <a:avLst/>
          </a:prstGeom>
        </p:spPr>
      </p:pic>
      <p:sp>
        <p:nvSpPr>
          <p:cNvPr id="8" name="Flowchart: Stored Data 7"/>
          <p:cNvSpPr/>
          <p:nvPr/>
        </p:nvSpPr>
        <p:spPr>
          <a:xfrm>
            <a:off x="5719665" y="6475444"/>
            <a:ext cx="559838" cy="233265"/>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6</a:t>
            </a:r>
            <a:endParaRPr lang="en-US" dirty="0"/>
          </a:p>
        </p:txBody>
      </p:sp>
    </p:spTree>
    <p:extLst>
      <p:ext uri="{BB962C8B-B14F-4D97-AF65-F5344CB8AC3E}">
        <p14:creationId xmlns="" xmlns:p14="http://schemas.microsoft.com/office/powerpoint/2010/main" val="12532156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88" fill="hold"/>
                                        <p:tgtEl>
                                          <p:spTgt spid="7"/>
                                        </p:tgtEl>
                                      </p:cBhvr>
                                    </p:cmd>
                                  </p:childTnLst>
                                </p:cTn>
                              </p:par>
                            </p:childTnLst>
                          </p:cTn>
                        </p:par>
                      </p:childTnLst>
                    </p:cTn>
                  </p:par>
                </p:childTnLst>
              </p:cTn>
              <p:nextCondLst>
                <p:cond evt="onClick" delay="0">
                  <p:tgtEl>
                    <p:spTgt spid="7"/>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 xmlns:a16="http://schemas.microsoft.com/office/drawing/2014/main" id="{696A55C8-89F1-439D-863D-E208C0AC880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Chemical formulae are written on paper">
            <a:extLst>
              <a:ext uri="{FF2B5EF4-FFF2-40B4-BE49-F238E27FC236}">
                <a16:creationId xmlns="" xmlns:a16="http://schemas.microsoft.com/office/drawing/2014/main" id="{1EC17217-BB26-E5C8-8188-28E608276410}"/>
              </a:ext>
            </a:extLst>
          </p:cNvPr>
          <p:cNvPicPr>
            <a:picLocks noChangeAspect="1"/>
          </p:cNvPicPr>
          <p:nvPr/>
        </p:nvPicPr>
        <p:blipFill rotWithShape="1">
          <a:blip r:embed="rId3"/>
          <a:srcRect r="9114" b="9091"/>
          <a:stretch/>
        </p:blipFill>
        <p:spPr>
          <a:xfrm>
            <a:off x="20" y="18672"/>
            <a:ext cx="12191980" cy="6857990"/>
          </a:xfrm>
          <a:prstGeom prst="rect">
            <a:avLst/>
          </a:prstGeom>
        </p:spPr>
      </p:pic>
      <p:sp>
        <p:nvSpPr>
          <p:cNvPr id="41" name="Rectangle 40">
            <a:extLst>
              <a:ext uri="{FF2B5EF4-FFF2-40B4-BE49-F238E27FC236}">
                <a16:creationId xmlns="" xmlns:a16="http://schemas.microsoft.com/office/drawing/2014/main" id="{E4A1FD7E-EAEC-40B9-B75B-432F9DA75B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761999"/>
            <a:ext cx="705248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18DF461E-9B17-CCDD-7655-9EE281CD0E5B}"/>
              </a:ext>
            </a:extLst>
          </p:cNvPr>
          <p:cNvSpPr>
            <a:spLocks noGrp="1"/>
          </p:cNvSpPr>
          <p:nvPr>
            <p:ph type="title"/>
          </p:nvPr>
        </p:nvSpPr>
        <p:spPr>
          <a:xfrm>
            <a:off x="289248" y="1123837"/>
            <a:ext cx="6451110" cy="1255469"/>
          </a:xfrm>
        </p:spPr>
        <p:txBody>
          <a:bodyPr>
            <a:normAutofit/>
          </a:bodyPr>
          <a:lstStyle/>
          <a:p>
            <a:r>
              <a:rPr lang="en-US">
                <a:ln w="15875">
                  <a:solidFill>
                    <a:srgbClr val="FFFFFF"/>
                  </a:solidFill>
                </a:ln>
              </a:rPr>
              <a:t>METHODS</a:t>
            </a:r>
          </a:p>
        </p:txBody>
      </p:sp>
      <p:sp>
        <p:nvSpPr>
          <p:cNvPr id="43" name="Rectangle 42">
            <a:extLst>
              <a:ext uri="{FF2B5EF4-FFF2-40B4-BE49-F238E27FC236}">
                <a16:creationId xmlns="" xmlns:a16="http://schemas.microsoft.com/office/drawing/2014/main" id="{AC88629E-396B-4C99-B284-F30AABDF2E1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34" name="Content Placeholder 2">
            <a:extLst>
              <a:ext uri="{FF2B5EF4-FFF2-40B4-BE49-F238E27FC236}">
                <a16:creationId xmlns="" xmlns:a16="http://schemas.microsoft.com/office/drawing/2014/main" id="{08AFD484-6C5D-BEA9-FCC7-6C4A19A53AB0}"/>
              </a:ext>
            </a:extLst>
          </p:cNvPr>
          <p:cNvGraphicFramePr>
            <a:graphicFrameLocks noGrp="1"/>
          </p:cNvGraphicFramePr>
          <p:nvPr>
            <p:ph idx="1"/>
            <p:extLst>
              <p:ext uri="{D42A27DB-BD31-4B8C-83A1-F6EECF244321}">
                <p14:modId xmlns="" xmlns:p14="http://schemas.microsoft.com/office/powerpoint/2010/main" val="2551385478"/>
              </p:ext>
            </p:extLst>
          </p:nvPr>
        </p:nvGraphicFramePr>
        <p:xfrm>
          <a:off x="1701" y="1619000"/>
          <a:ext cx="6939938" cy="52730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Recorded Sound">
            <a:hlinkClick r:id="" action="ppaction://media"/>
          </p:cNvPr>
          <p:cNvPicPr>
            <a:picLocks noRot="1" noChangeAspect="1"/>
          </p:cNvPicPr>
          <p:nvPr>
            <a:wavAudioFile r:embed="rId1" name="Recorded Sound"/>
          </p:nvPr>
        </p:nvPicPr>
        <p:blipFill>
          <a:blip r:embed="rId8"/>
          <a:stretch>
            <a:fillRect/>
          </a:stretch>
        </p:blipFill>
        <p:spPr>
          <a:xfrm>
            <a:off x="11103429" y="6120882"/>
            <a:ext cx="802432" cy="802432"/>
          </a:xfrm>
          <a:prstGeom prst="rect">
            <a:avLst/>
          </a:prstGeom>
        </p:spPr>
      </p:pic>
      <p:sp>
        <p:nvSpPr>
          <p:cNvPr id="9" name="Flowchart: Stored Data 8"/>
          <p:cNvSpPr/>
          <p:nvPr/>
        </p:nvSpPr>
        <p:spPr>
          <a:xfrm>
            <a:off x="5766318" y="6484776"/>
            <a:ext cx="597160" cy="251926"/>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7</a:t>
            </a:r>
            <a:endParaRPr lang="en-US" dirty="0"/>
          </a:p>
        </p:txBody>
      </p:sp>
    </p:spTree>
    <p:extLst>
      <p:ext uri="{BB962C8B-B14F-4D97-AF65-F5344CB8AC3E}">
        <p14:creationId xmlns="" xmlns:p14="http://schemas.microsoft.com/office/powerpoint/2010/main" val="21241430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3488" fill="hold"/>
                                        <p:tgtEl>
                                          <p:spTgt spid="8"/>
                                        </p:tgtEl>
                                      </p:cBhvr>
                                    </p:cmd>
                                  </p:childTnLst>
                                </p:cTn>
                              </p:par>
                            </p:childTnLst>
                          </p:cTn>
                        </p:par>
                      </p:childTnLst>
                    </p:cTn>
                  </p:par>
                </p:childTnLst>
              </p:cTn>
              <p:nextCondLst>
                <p:cond evt="onClick" delay="0">
                  <p:tgtEl>
                    <p:spTgt spid="8"/>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t="-1000" b="-1000"/>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 xmlns:a16="http://schemas.microsoft.com/office/drawing/2014/main" id="{DCCCDCCF-DDE7-4FF9-BA8E-DFD3AC93A6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C2352FE0-ACFA-479E-A574-CED1C035D3F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0C8C4775-2291-F4CB-3E6D-6D0EFA32BF63}"/>
              </a:ext>
            </a:extLst>
          </p:cNvPr>
          <p:cNvSpPr>
            <a:spLocks noGrp="1"/>
          </p:cNvSpPr>
          <p:nvPr>
            <p:ph type="title"/>
          </p:nvPr>
        </p:nvSpPr>
        <p:spPr>
          <a:xfrm>
            <a:off x="252919" y="1123837"/>
            <a:ext cx="2947482" cy="4601183"/>
          </a:xfrm>
        </p:spPr>
        <p:txBody>
          <a:bodyPr>
            <a:normAutofit/>
          </a:bodyPr>
          <a:lstStyle/>
          <a:p>
            <a:r>
              <a:rPr lang="en-US">
                <a:ln w="15875">
                  <a:solidFill>
                    <a:srgbClr val="FFFFFF"/>
                  </a:solidFill>
                </a:ln>
              </a:rPr>
              <a:t>METHODS</a:t>
            </a:r>
          </a:p>
        </p:txBody>
      </p:sp>
      <p:sp>
        <p:nvSpPr>
          <p:cNvPr id="20" name="Rectangle 19">
            <a:extLst>
              <a:ext uri="{FF2B5EF4-FFF2-40B4-BE49-F238E27FC236}">
                <a16:creationId xmlns="" xmlns:a16="http://schemas.microsoft.com/office/drawing/2014/main" id="{401F5979-1992-492E-ABBD-62EBC1016CB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697130" y="754144"/>
            <a:ext cx="7865196" cy="533576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 xmlns:a16="http://schemas.microsoft.com/office/drawing/2014/main" id="{377CB93F-A0E2-4BBE-B2FC-E93932C7EC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1" name="Content Placeholder 2">
            <a:extLst>
              <a:ext uri="{FF2B5EF4-FFF2-40B4-BE49-F238E27FC236}">
                <a16:creationId xmlns="" xmlns:a16="http://schemas.microsoft.com/office/drawing/2014/main" id="{D002069B-725F-D0AA-191B-20C29E23F1BB}"/>
              </a:ext>
            </a:extLst>
          </p:cNvPr>
          <p:cNvGraphicFramePr>
            <a:graphicFrameLocks noGrp="1"/>
          </p:cNvGraphicFramePr>
          <p:nvPr>
            <p:ph idx="1"/>
            <p:extLst>
              <p:ext uri="{D42A27DB-BD31-4B8C-83A1-F6EECF244321}">
                <p14:modId xmlns="" xmlns:p14="http://schemas.microsoft.com/office/powerpoint/2010/main" val="2079442235"/>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Recorded Sound">
            <a:hlinkClick r:id="" action="ppaction://media"/>
          </p:cNvPr>
          <p:cNvPicPr>
            <a:picLocks noRot="1" noChangeAspect="1"/>
          </p:cNvPicPr>
          <p:nvPr>
            <a:wavAudioFile r:embed="rId1" name="Recorded Sound"/>
          </p:nvPr>
        </p:nvPicPr>
        <p:blipFill>
          <a:blip r:embed="rId8"/>
          <a:stretch>
            <a:fillRect/>
          </a:stretch>
        </p:blipFill>
        <p:spPr>
          <a:xfrm>
            <a:off x="10966060" y="5426786"/>
            <a:ext cx="703426" cy="703426"/>
          </a:xfrm>
          <a:prstGeom prst="rect">
            <a:avLst/>
          </a:prstGeom>
        </p:spPr>
      </p:pic>
      <p:sp>
        <p:nvSpPr>
          <p:cNvPr id="9" name="Flowchart: Stored Data 8"/>
          <p:cNvSpPr/>
          <p:nvPr/>
        </p:nvSpPr>
        <p:spPr>
          <a:xfrm>
            <a:off x="5719666" y="6456784"/>
            <a:ext cx="625151" cy="261257"/>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8</a:t>
            </a:r>
            <a:endParaRPr lang="en-US" dirty="0"/>
          </a:p>
        </p:txBody>
      </p:sp>
    </p:spTree>
    <p:extLst>
      <p:ext uri="{BB962C8B-B14F-4D97-AF65-F5344CB8AC3E}">
        <p14:creationId xmlns="" xmlns:p14="http://schemas.microsoft.com/office/powerpoint/2010/main" val="33319953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658" fill="hold"/>
                                        <p:tgtEl>
                                          <p:spTgt spid="8"/>
                                        </p:tgtEl>
                                      </p:cBhvr>
                                    </p:cmd>
                                  </p:childTnLst>
                                </p:cTn>
                              </p:par>
                            </p:childTnLst>
                          </p:cTn>
                        </p:par>
                      </p:childTnLst>
                    </p:cTn>
                  </p:par>
                </p:childTnLst>
              </p:cTn>
              <p:nextCondLst>
                <p:cond evt="onClick" delay="0">
                  <p:tgtEl>
                    <p:spTgt spid="8"/>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t="-18000" b="-1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51464E-7B48-BB6D-DB87-26AE9FE3DB49}"/>
              </a:ext>
            </a:extLst>
          </p:cNvPr>
          <p:cNvSpPr>
            <a:spLocks noGrp="1"/>
          </p:cNvSpPr>
          <p:nvPr>
            <p:ph type="title"/>
          </p:nvPr>
        </p:nvSpPr>
        <p:spPr>
          <a:xfrm>
            <a:off x="252919" y="1123837"/>
            <a:ext cx="2904350" cy="4471787"/>
          </a:xfrm>
        </p:spPr>
        <p:txBody>
          <a:bodyPr/>
          <a:lstStyle/>
          <a:p>
            <a:r>
              <a:rPr lang="en-US" dirty="0"/>
              <a:t>SCHEMATIC DIAGRAM</a:t>
            </a:r>
            <a:br>
              <a:rPr lang="en-US" dirty="0"/>
            </a:br>
            <a:r>
              <a:rPr lang="en-US" dirty="0"/>
              <a:t/>
            </a:r>
            <a:br>
              <a:rPr lang="en-US" dirty="0"/>
            </a:br>
            <a:r>
              <a:rPr lang="en-US" sz="2800" dirty="0">
                <a:ea typeface="+mj-lt"/>
                <a:cs typeface="+mj-lt"/>
              </a:rPr>
              <a:t>Biodiesel production plant using alkali catalyst</a:t>
            </a:r>
            <a:endParaRPr lang="en-US" sz="2800" dirty="0"/>
          </a:p>
        </p:txBody>
      </p:sp>
      <p:pic>
        <p:nvPicPr>
          <p:cNvPr id="4" name="Content Placeholder 3" descr="A diagram of a tank&#10;&#10;Description automatically generated">
            <a:extLst>
              <a:ext uri="{FF2B5EF4-FFF2-40B4-BE49-F238E27FC236}">
                <a16:creationId xmlns="" xmlns:a16="http://schemas.microsoft.com/office/drawing/2014/main" id="{D6BF70C7-C4C9-D78B-CCD9-54F1B2028ABC}"/>
              </a:ext>
            </a:extLst>
          </p:cNvPr>
          <p:cNvPicPr>
            <a:picLocks noGrp="1" noChangeAspect="1"/>
          </p:cNvPicPr>
          <p:nvPr>
            <p:ph idx="1"/>
          </p:nvPr>
        </p:nvPicPr>
        <p:blipFill>
          <a:blip r:embed="rId4"/>
          <a:stretch>
            <a:fillRect/>
          </a:stretch>
        </p:blipFill>
        <p:spPr>
          <a:xfrm>
            <a:off x="3524213" y="771523"/>
            <a:ext cx="8292857" cy="5463958"/>
          </a:xfrm>
        </p:spPr>
      </p:pic>
      <p:pic>
        <p:nvPicPr>
          <p:cNvPr id="6" name="Recorded Sound">
            <a:hlinkClick r:id="" action="ppaction://media"/>
          </p:cNvPr>
          <p:cNvPicPr>
            <a:picLocks noRot="1" noChangeAspect="1"/>
          </p:cNvPicPr>
          <p:nvPr>
            <a:wavAudioFile r:embed="rId1" name="Recorded Sound"/>
          </p:nvPr>
        </p:nvPicPr>
        <p:blipFill>
          <a:blip r:embed="rId5"/>
          <a:stretch>
            <a:fillRect/>
          </a:stretch>
        </p:blipFill>
        <p:spPr>
          <a:xfrm>
            <a:off x="11262049" y="6176865"/>
            <a:ext cx="690466" cy="690466"/>
          </a:xfrm>
          <a:prstGeom prst="rect">
            <a:avLst/>
          </a:prstGeom>
        </p:spPr>
      </p:pic>
      <p:sp>
        <p:nvSpPr>
          <p:cNvPr id="7" name="Flowchart: Stored Data 6"/>
          <p:cNvSpPr/>
          <p:nvPr/>
        </p:nvSpPr>
        <p:spPr>
          <a:xfrm>
            <a:off x="5719665" y="6475444"/>
            <a:ext cx="718457" cy="270588"/>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9</a:t>
            </a:r>
            <a:endParaRPr lang="en-US" dirty="0"/>
          </a:p>
        </p:txBody>
      </p:sp>
    </p:spTree>
    <p:extLst>
      <p:ext uri="{BB962C8B-B14F-4D97-AF65-F5344CB8AC3E}">
        <p14:creationId xmlns="" xmlns:p14="http://schemas.microsoft.com/office/powerpoint/2010/main" val="25113801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58"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office theme</Template>
  <TotalTime>238</TotalTime>
  <Words>1253</Words>
  <Application>Microsoft Office PowerPoint</Application>
  <PresentationFormat>Custom</PresentationFormat>
  <Paragraphs>116</Paragraphs>
  <Slides>19</Slides>
  <Notes>0</Notes>
  <HiddenSlides>0</HiddenSlides>
  <MMClips>18</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Frame</vt:lpstr>
      <vt:lpstr>ECONOMIC ASSESSMENT OF BIODIESEL PRODUCTION : COMPARISON OF ALKALI AND BIOCATALYST PROCESS</vt:lpstr>
      <vt:lpstr>TABLE OF CONTENT</vt:lpstr>
      <vt:lpstr>BACKGROUND</vt:lpstr>
      <vt:lpstr>LITERATURE COMPARISON AND GAPS</vt:lpstr>
      <vt:lpstr>OBJECTIVE </vt:lpstr>
      <vt:lpstr>MATERIALS REQUIRED</vt:lpstr>
      <vt:lpstr>METHODS</vt:lpstr>
      <vt:lpstr>METHODS</vt:lpstr>
      <vt:lpstr>SCHEMATIC DIAGRAM  Biodiesel production plant using alkali catalyst</vt:lpstr>
      <vt:lpstr>  SCHEMATIC DIAGRAM  biodiesel production plant using soluble lipase catalyst   </vt:lpstr>
      <vt:lpstr>SCHEMATIC DIAGRAM   biodiesel production plant using immobilized lipase catalyst</vt:lpstr>
      <vt:lpstr>PROCESSES</vt:lpstr>
      <vt:lpstr>RESULTS AND DISCUSSIONS</vt:lpstr>
      <vt:lpstr>RESULTS AND DISCUSSIONS</vt:lpstr>
      <vt:lpstr>RESULTS AND DISCUSSIONS</vt:lpstr>
      <vt:lpstr>CONCLUSION AND SUMMARY</vt:lpstr>
      <vt:lpstr>FUTURE WORK</vt:lpstr>
      <vt:lpstr>REFERENCES</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c:creator>
  <cp:lastModifiedBy>a</cp:lastModifiedBy>
  <cp:revision>820</cp:revision>
  <dcterms:created xsi:type="dcterms:W3CDTF">2023-09-05T08:51:24Z</dcterms:created>
  <dcterms:modified xsi:type="dcterms:W3CDTF">2023-10-01T23:27:43Z</dcterms:modified>
</cp:coreProperties>
</file>